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722" r:id="rId5"/>
    <p:sldMasterId id="2147483672" r:id="rId6"/>
  </p:sldMasterIdLst>
  <p:notesMasterIdLst>
    <p:notesMasterId r:id="rId33"/>
  </p:notesMasterIdLst>
  <p:handoutMasterIdLst>
    <p:handoutMasterId r:id="rId34"/>
  </p:handoutMasterIdLst>
  <p:sldIdLst>
    <p:sldId id="256" r:id="rId7"/>
    <p:sldId id="293" r:id="rId8"/>
    <p:sldId id="257" r:id="rId9"/>
    <p:sldId id="259" r:id="rId10"/>
    <p:sldId id="264" r:id="rId11"/>
    <p:sldId id="294" r:id="rId12"/>
    <p:sldId id="265" r:id="rId13"/>
    <p:sldId id="266" r:id="rId14"/>
    <p:sldId id="267" r:id="rId15"/>
    <p:sldId id="274" r:id="rId16"/>
    <p:sldId id="295" r:id="rId17"/>
    <p:sldId id="282" r:id="rId18"/>
    <p:sldId id="269" r:id="rId19"/>
    <p:sldId id="284" r:id="rId20"/>
    <p:sldId id="300" r:id="rId21"/>
    <p:sldId id="307" r:id="rId22"/>
    <p:sldId id="302" r:id="rId23"/>
    <p:sldId id="303" r:id="rId24"/>
    <p:sldId id="304" r:id="rId25"/>
    <p:sldId id="305" r:id="rId26"/>
    <p:sldId id="308" r:id="rId27"/>
    <p:sldId id="309" r:id="rId28"/>
    <p:sldId id="301" r:id="rId29"/>
    <p:sldId id="285" r:id="rId30"/>
    <p:sldId id="296" r:id="rId31"/>
    <p:sldId id="298" r:id="rId32"/>
  </p:sldIdLst>
  <p:sldSz cx="12192000" cy="6858000"/>
  <p:notesSz cx="12192000" cy="6858000"/>
  <p:defaultTextStyle>
    <a:defPPr lvl="0">
      <a:defRPr lang="de-DE"/>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565656"/>
    <a:srgbClr val="242424"/>
    <a:srgbClr val="4359A5"/>
    <a:srgbClr val="3F3F3F"/>
    <a:srgbClr val="3BA9C3"/>
    <a:srgbClr val="000000"/>
    <a:srgbClr val="3D58BD"/>
    <a:srgbClr val="FEFE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FEA92C-9597-46B1-A225-8DB9D0F0C662}" v="4" dt="2022-12-14T16:10:29.31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626" y="54"/>
      </p:cViewPr>
      <p:guideLst>
        <p:guide orient="horz" pos="2880"/>
        <p:guide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577E988-6E04-BBB3-D874-52888F3D42C0}"/>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4E4E77-C240-C729-188A-48EEB9918370}"/>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3F406AC0-1491-418F-9FB4-75ED01E96E87}" type="datetimeFigureOut">
              <a:rPr lang="fr-FR" smtClean="0"/>
              <a:t>14/12/2022</a:t>
            </a:fld>
            <a:endParaRPr lang="fr-FR"/>
          </a:p>
        </p:txBody>
      </p:sp>
      <p:sp>
        <p:nvSpPr>
          <p:cNvPr id="4" name="Espace réservé du pied de page 3">
            <a:extLst>
              <a:ext uri="{FF2B5EF4-FFF2-40B4-BE49-F238E27FC236}">
                <a16:creationId xmlns:a16="http://schemas.microsoft.com/office/drawing/2014/main" id="{DA389C13-9BED-4FAC-1B41-D1EC78EA88B3}"/>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6AE30B5-C0B4-9ADE-E187-A6AFE54499CE}"/>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954BEE4E-28F7-4316-B332-E8252947D370}" type="slidenum">
              <a:rPr lang="fr-FR" smtClean="0"/>
              <a:t>‹N°›</a:t>
            </a:fld>
            <a:endParaRPr lang="fr-FR"/>
          </a:p>
        </p:txBody>
      </p:sp>
    </p:spTree>
    <p:extLst>
      <p:ext uri="{BB962C8B-B14F-4D97-AF65-F5344CB8AC3E}">
        <p14:creationId xmlns:p14="http://schemas.microsoft.com/office/powerpoint/2010/main" val="2378785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36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Espace réservé des notes 2"/>
          <p:cNvSpPr>
            <a:spLocks noGrp="1"/>
          </p:cNvSpPr>
          <p:nvPr>
            <p:ph type="body" idx="1"/>
          </p:nvPr>
        </p:nvSpPr>
        <p:spPr>
          <a:xfrm>
            <a:off x="1219200" y="3300413"/>
            <a:ext cx="9753600" cy="2700337"/>
          </a:xfrm>
          <a:prstGeom prst="rect">
            <a:avLst/>
          </a:prstGeom>
        </p:spPr>
        <p:txBody>
          <a:bodyPr/>
          <a:lstStyle/>
          <a:p>
            <a:endParaRPr lang="fr-FR"/>
          </a:p>
        </p:txBody>
      </p:sp>
    </p:spTree>
    <p:extLst>
      <p:ext uri="{BB962C8B-B14F-4D97-AF65-F5344CB8AC3E}">
        <p14:creationId xmlns:p14="http://schemas.microsoft.com/office/powerpoint/2010/main" val="60613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219200" y="3257550"/>
            <a:ext cx="9753600" cy="3086100"/>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mn-lt"/>
                <a:ea typeface="+mn-ea"/>
                <a:cs typeface="+mn-cs"/>
              </a:rPr>
              <a:t>Les questions flash/d’actualité permettent d’apporter une précision supplémentaire aux questions déjà existantes (exemple : consultations et refus spécialistes) ou relève d’un éléments contextuel (exemple : crise sanitaire Covid).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Elles font l’objet d’une étude spécifique et sont disponibles le temps nécessaire à l'obtention d'un effectif suffisant à l'étude demandée.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171450" indent="-171450">
              <a:buFont typeface="Wingdings" panose="05000000000000000000" pitchFamily="2" charset="2"/>
              <a:buChar char="Ø"/>
            </a:pPr>
            <a:r>
              <a:rPr lang="fr-FR"/>
              <a:t>Études spécifiques sur demande pour nos partenaires</a:t>
            </a:r>
            <a:r>
              <a:rPr lang="fr-FR" baseline="0"/>
              <a:t> internes ou externes au réseau AM  pour isoler une composante, un type de questionnement, une entité géographique ou un sujet en particulier. → En faire la demande auprès de : handifaction.cramif@assurance-maladie.fr.</a:t>
            </a:r>
          </a:p>
          <a:p>
            <a:endParaRPr lang="fr-FR" baseline="0"/>
          </a:p>
          <a:p>
            <a:pPr marL="171450" indent="-171450">
              <a:buFont typeface="Wingdings" panose="05000000000000000000" pitchFamily="2" charset="2"/>
              <a:buChar char="Ø"/>
            </a:pPr>
            <a:r>
              <a:rPr lang="fr-FR"/>
              <a:t>Système de rappels pour les répondants.</a:t>
            </a:r>
          </a:p>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219200" y="3257550"/>
            <a:ext cx="9753600" cy="3086100"/>
          </a:xfrm>
          <a:prstGeom prst="rect">
            <a:avLst/>
          </a:prstGeom>
        </p:spPr>
        <p:txBody>
          <a:bodyPr>
            <a:normAutofit/>
          </a:bodyPr>
          <a:lstStyle/>
          <a:p>
            <a:endParaRPr lang="fr-FR"/>
          </a:p>
        </p:txBody>
      </p:sp>
    </p:spTree>
    <p:extLst>
      <p:ext uri="{BB962C8B-B14F-4D97-AF65-F5344CB8AC3E}">
        <p14:creationId xmlns:p14="http://schemas.microsoft.com/office/powerpoint/2010/main" val="224563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219200" y="3257550"/>
            <a:ext cx="9753600" cy="3086100"/>
          </a:xfrm>
          <a:prstGeom prst="rect">
            <a:avLst/>
          </a:prstGeom>
        </p:spPr>
        <p:txBody>
          <a:bodyPr>
            <a:normAutofit/>
          </a:bodyPr>
          <a:lstStyle/>
          <a:p>
            <a:endParaRPr lang="fr-FR"/>
          </a:p>
        </p:txBody>
      </p:sp>
    </p:spTree>
    <p:extLst>
      <p:ext uri="{BB962C8B-B14F-4D97-AF65-F5344CB8AC3E}">
        <p14:creationId xmlns:p14="http://schemas.microsoft.com/office/powerpoint/2010/main" val="366824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219200" y="3257550"/>
            <a:ext cx="9753600" cy="3086100"/>
          </a:xfrm>
          <a:prstGeom prst="rect">
            <a:avLst/>
          </a:prstGeom>
        </p:spPr>
        <p:txBody>
          <a:bodyPr>
            <a:normAutofit/>
          </a:bodyPr>
          <a:lstStyle/>
          <a:p>
            <a:endParaRPr lang="fr-FR"/>
          </a:p>
        </p:txBody>
      </p:sp>
    </p:spTree>
    <p:extLst>
      <p:ext uri="{BB962C8B-B14F-4D97-AF65-F5344CB8AC3E}">
        <p14:creationId xmlns:p14="http://schemas.microsoft.com/office/powerpoint/2010/main" val="2941065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219200" y="3257550"/>
            <a:ext cx="9753600" cy="3086100"/>
          </a:xfrm>
          <a:prstGeom prst="rect">
            <a:avLst/>
          </a:prstGeom>
        </p:spPr>
        <p:txBody>
          <a:bodyPr>
            <a:normAutofit/>
          </a:bodyPr>
          <a:lstStyle/>
          <a:p>
            <a:endParaRPr lang="fr-FR"/>
          </a:p>
        </p:txBody>
      </p:sp>
    </p:spTree>
    <p:extLst>
      <p:ext uri="{BB962C8B-B14F-4D97-AF65-F5344CB8AC3E}">
        <p14:creationId xmlns:p14="http://schemas.microsoft.com/office/powerpoint/2010/main" val="212049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219200" y="3257550"/>
            <a:ext cx="9753600" cy="3086100"/>
          </a:xfrm>
          <a:prstGeom prst="rect">
            <a:avLst/>
          </a:prstGeom>
        </p:spPr>
        <p:txBody>
          <a:bodyPr>
            <a:normAutofit/>
          </a:bodyPr>
          <a:lstStyle/>
          <a:p>
            <a:endParaRPr lang="fr-FR"/>
          </a:p>
        </p:txBody>
      </p:sp>
    </p:spTree>
    <p:extLst>
      <p:ext uri="{BB962C8B-B14F-4D97-AF65-F5344CB8AC3E}">
        <p14:creationId xmlns:p14="http://schemas.microsoft.com/office/powerpoint/2010/main" val="506985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219200" y="3257550"/>
            <a:ext cx="9753600" cy="3086100"/>
          </a:xfrm>
          <a:prstGeom prst="rect">
            <a:avLst/>
          </a:prstGeom>
        </p:spPr>
        <p:txBody>
          <a:bodyPr>
            <a:normAutofit/>
          </a:bodyPr>
          <a:lstStyle/>
          <a:p>
            <a:endParaRPr lang="fr-FR"/>
          </a:p>
        </p:txBody>
      </p:sp>
    </p:spTree>
    <p:extLst>
      <p:ext uri="{BB962C8B-B14F-4D97-AF65-F5344CB8AC3E}">
        <p14:creationId xmlns:p14="http://schemas.microsoft.com/office/powerpoint/2010/main" val="46412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fr-FR"/>
              <a:t>Le 15 Juillet</a:t>
            </a:r>
            <a:r>
              <a:rPr lang="fr-FR" baseline="0"/>
              <a:t> </a:t>
            </a:r>
            <a:r>
              <a:rPr lang="fr-FR"/>
              <a:t>2021 signature par le CNAM. Déjà</a:t>
            </a:r>
            <a:r>
              <a:rPr lang="fr-FR" baseline="0"/>
              <a:t> signée par l’AM IDF et PACA (CRAMIF, Nouvelle Aquitaine et ARA à venir). Prendre contact avec Pascal Jacob, Président de l’association Handidactique, si souhait de signer la charte.</a:t>
            </a:r>
            <a:endParaRPr lang="fr-FR"/>
          </a:p>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219200" y="3257550"/>
            <a:ext cx="9753600" cy="3086100"/>
          </a:xfrm>
          <a:prstGeom prst="rect">
            <a:avLst/>
          </a:prstGeom>
        </p:spPr>
        <p:txBody>
          <a:bodyPr>
            <a:normAutofit/>
          </a:bodyPr>
          <a:lstStyle/>
          <a:p>
            <a:endParaRPr lang="fr-FR"/>
          </a:p>
        </p:txBody>
      </p:sp>
    </p:spTree>
    <p:extLst>
      <p:ext uri="{BB962C8B-B14F-4D97-AF65-F5344CB8AC3E}">
        <p14:creationId xmlns:p14="http://schemas.microsoft.com/office/powerpoint/2010/main" val="802234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219200" y="3257550"/>
            <a:ext cx="9753600" cy="3086100"/>
          </a:xfrm>
          <a:prstGeom prst="rect">
            <a:avLst/>
          </a:prstGeom>
        </p:spPr>
        <p:txBody>
          <a:bodyPr>
            <a:normAutofit/>
          </a:bodyPr>
          <a:lstStyle/>
          <a:p>
            <a:endParaRPr lang="fr-FR"/>
          </a:p>
        </p:txBody>
      </p:sp>
    </p:spTree>
    <p:extLst>
      <p:ext uri="{BB962C8B-B14F-4D97-AF65-F5344CB8AC3E}">
        <p14:creationId xmlns:p14="http://schemas.microsoft.com/office/powerpoint/2010/main" val="708440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219200" y="3257550"/>
            <a:ext cx="9753600" cy="3086100"/>
          </a:xfrm>
          <a:prstGeom prst="rect">
            <a:avLst/>
          </a:prstGeom>
        </p:spPr>
        <p:txBody>
          <a:bodyPr>
            <a:normAutofit/>
          </a:bodyPr>
          <a:lstStyle/>
          <a:p>
            <a:endParaRPr lang="fr-FR"/>
          </a:p>
        </p:txBody>
      </p:sp>
    </p:spTree>
    <p:extLst>
      <p:ext uri="{BB962C8B-B14F-4D97-AF65-F5344CB8AC3E}">
        <p14:creationId xmlns:p14="http://schemas.microsoft.com/office/powerpoint/2010/main" val="2897817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fr-FR"/>
          </a:p>
        </p:txBody>
      </p:sp>
    </p:spTree>
    <p:extLst>
      <p:ext uri="{BB962C8B-B14F-4D97-AF65-F5344CB8AC3E}">
        <p14:creationId xmlns:p14="http://schemas.microsoft.com/office/powerpoint/2010/main" val="3067504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219200" y="3257550"/>
            <a:ext cx="9753600" cy="3086100"/>
          </a:xfrm>
          <a:prstGeom prst="rect">
            <a:avLst/>
          </a:prstGeom>
        </p:spPr>
        <p:txBody>
          <a:bodyPr>
            <a:normAutofit/>
          </a:bodyPr>
          <a:lstStyle/>
          <a:p>
            <a:endParaRPr lang="fr-FR"/>
          </a:p>
        </p:txBody>
      </p:sp>
    </p:spTree>
    <p:extLst>
      <p:ext uri="{BB962C8B-B14F-4D97-AF65-F5344CB8AC3E}">
        <p14:creationId xmlns:p14="http://schemas.microsoft.com/office/powerpoint/2010/main" val="3827853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219200" y="3257550"/>
            <a:ext cx="9753600" cy="3086100"/>
          </a:xfrm>
          <a:prstGeom prst="rect">
            <a:avLst/>
          </a:prstGeom>
        </p:spPr>
        <p:txBody>
          <a:bodyPr>
            <a:normAutofit/>
          </a:bodyPr>
          <a:lstStyle/>
          <a:p>
            <a:endParaRPr lang="fr-FR"/>
          </a:p>
        </p:txBody>
      </p:sp>
    </p:spTree>
    <p:extLst>
      <p:ext uri="{BB962C8B-B14F-4D97-AF65-F5344CB8AC3E}">
        <p14:creationId xmlns:p14="http://schemas.microsoft.com/office/powerpoint/2010/main" val="232147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fr-FR"/>
              <a:t>À noter</a:t>
            </a:r>
            <a:r>
              <a:rPr lang="fr-FR" baseline="0"/>
              <a:t> : </a:t>
            </a:r>
            <a:r>
              <a:rPr lang="fr-FR"/>
              <a:t>la Charte Romain Jacob est devenue un élément de référence de la certification HAS 2020 des établissements de santé.</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fr-FR"/>
              <a:t>Personnes vivant avec un handicap → meilleurs experts de leur handicap</a:t>
            </a:r>
            <a:r>
              <a:rPr lang="fr-FR" baseline="0"/>
              <a:t> et de leurs besoins en santé.</a:t>
            </a:r>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219200" y="3257550"/>
            <a:ext cx="9753600" cy="3086100"/>
          </a:xfrm>
          <a:prstGeom prst="rect">
            <a:avLst/>
          </a:prstGeom>
        </p:spPr>
        <p:txBody>
          <a:bodyPr>
            <a:normAutofit/>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a:xfrm>
            <a:off x="395469" y="6229647"/>
            <a:ext cx="720000" cy="288000"/>
          </a:xfrm>
          <a:prstGeom prst="rect">
            <a:avLst/>
          </a:prstGeom>
        </p:spPr>
        <p:txBody>
          <a:bodyPr/>
          <a:lstStyle/>
          <a:p>
            <a:fld id="{975A587B-5814-4D9B-9598-FE9CB954CB01}" type="slidenum">
              <a:rPr lang="fr-FR" smtClean="0"/>
              <a:pPr/>
              <a:t>‹N°›</a:t>
            </a:fld>
            <a:endParaRPr lang="fr-FR"/>
          </a:p>
        </p:txBody>
      </p:sp>
      <p:sp>
        <p:nvSpPr>
          <p:cNvPr id="8" name="Rectangle 7">
            <a:extLst>
              <a:ext uri="{FF2B5EF4-FFF2-40B4-BE49-F238E27FC236}">
                <a16:creationId xmlns:a16="http://schemas.microsoft.com/office/drawing/2014/main" id="{F570CA74-521C-44C8-905A-9E60AB869CE9}"/>
              </a:ext>
            </a:extLst>
          </p:cNvPr>
          <p:cNvSpPr/>
          <p:nvPr userDrawn="1"/>
        </p:nvSpPr>
        <p:spPr>
          <a:xfrm>
            <a:off x="498660" y="494778"/>
            <a:ext cx="11194680" cy="11148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texte, clipart&#10;&#10;Description générée automatiquement">
            <a:extLst>
              <a:ext uri="{FF2B5EF4-FFF2-40B4-BE49-F238E27FC236}">
                <a16:creationId xmlns:a16="http://schemas.microsoft.com/office/drawing/2014/main" id="{097FD34B-9036-4630-B44D-77D377E13B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469" y="675708"/>
            <a:ext cx="5220327" cy="752955"/>
          </a:xfrm>
          <a:prstGeom prst="rect">
            <a:avLst/>
          </a:prstGeom>
        </p:spPr>
      </p:pic>
    </p:spTree>
    <p:extLst>
      <p:ext uri="{BB962C8B-B14F-4D97-AF65-F5344CB8AC3E}">
        <p14:creationId xmlns:p14="http://schemas.microsoft.com/office/powerpoint/2010/main" val="351145754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a:xfrm>
            <a:off x="395469" y="6229647"/>
            <a:ext cx="720000" cy="288000"/>
          </a:xfrm>
          <a:prstGeom prst="rect">
            <a:avLst/>
          </a:prstGeom>
        </p:spPr>
        <p:txBody>
          <a:bodyPr/>
          <a:lstStyle/>
          <a:p>
            <a:fld id="{975A587B-5814-4D9B-9598-FE9CB954CB01}" type="slidenum">
              <a:rPr lang="fr-FR" smtClean="0"/>
              <a:pPr/>
              <a:t>‹N°›</a:t>
            </a:fld>
            <a:endParaRPr lang="fr-FR"/>
          </a:p>
        </p:txBody>
      </p:sp>
      <p:sp>
        <p:nvSpPr>
          <p:cNvPr id="8" name="Rectangle 7">
            <a:extLst>
              <a:ext uri="{FF2B5EF4-FFF2-40B4-BE49-F238E27FC236}">
                <a16:creationId xmlns:a16="http://schemas.microsoft.com/office/drawing/2014/main" id="{F570CA74-521C-44C8-905A-9E60AB869CE9}"/>
              </a:ext>
            </a:extLst>
          </p:cNvPr>
          <p:cNvSpPr/>
          <p:nvPr userDrawn="1"/>
        </p:nvSpPr>
        <p:spPr>
          <a:xfrm>
            <a:off x="498660" y="494778"/>
            <a:ext cx="11194680" cy="1114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097FD34B-9036-4630-B44D-77D377E13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550" r="-1323"/>
          <a:stretch/>
        </p:blipFill>
        <p:spPr>
          <a:xfrm>
            <a:off x="593969" y="675708"/>
            <a:ext cx="3258083" cy="752955"/>
          </a:xfrm>
          <a:prstGeom prst="rect">
            <a:avLst/>
          </a:prstGeom>
        </p:spPr>
      </p:pic>
    </p:spTree>
    <p:extLst>
      <p:ext uri="{BB962C8B-B14F-4D97-AF65-F5344CB8AC3E}">
        <p14:creationId xmlns:p14="http://schemas.microsoft.com/office/powerpoint/2010/main" val="333720275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a:xfrm>
            <a:off x="395469" y="6229647"/>
            <a:ext cx="720000" cy="288000"/>
          </a:xfrm>
          <a:prstGeom prst="rect">
            <a:avLst/>
          </a:prstGeom>
        </p:spPr>
        <p:txBody>
          <a:bodyPr/>
          <a:lstStyle/>
          <a:p>
            <a:fld id="{975A587B-5814-4D9B-9598-FE9CB954CB01}" type="slidenum">
              <a:rPr lang="fr-FR" smtClean="0"/>
              <a:pPr/>
              <a:t>‹N°›</a:t>
            </a:fld>
            <a:endParaRPr lang="fr-FR"/>
          </a:p>
        </p:txBody>
      </p:sp>
    </p:spTree>
    <p:extLst>
      <p:ext uri="{BB962C8B-B14F-4D97-AF65-F5344CB8AC3E}">
        <p14:creationId xmlns:p14="http://schemas.microsoft.com/office/powerpoint/2010/main" val="20838906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8" name="Rectangle 7">
            <a:extLst>
              <a:ext uri="{FF2B5EF4-FFF2-40B4-BE49-F238E27FC236}">
                <a16:creationId xmlns:a16="http://schemas.microsoft.com/office/drawing/2014/main" id="{F570CA74-521C-44C8-905A-9E60AB869CE9}"/>
              </a:ext>
            </a:extLst>
          </p:cNvPr>
          <p:cNvSpPr/>
          <p:nvPr userDrawn="1"/>
        </p:nvSpPr>
        <p:spPr>
          <a:xfrm>
            <a:off x="498660" y="494778"/>
            <a:ext cx="11194680" cy="1114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097FD34B-9036-4630-B44D-77D377E13B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172"/>
          <a:stretch/>
        </p:blipFill>
        <p:spPr>
          <a:xfrm>
            <a:off x="672123" y="625925"/>
            <a:ext cx="3219006" cy="752955"/>
          </a:xfrm>
          <a:prstGeom prst="rect">
            <a:avLst/>
          </a:prstGeom>
        </p:spPr>
      </p:pic>
    </p:spTree>
    <p:extLst>
      <p:ext uri="{BB962C8B-B14F-4D97-AF65-F5344CB8AC3E}">
        <p14:creationId xmlns:p14="http://schemas.microsoft.com/office/powerpoint/2010/main" val="402249297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3" name="Rectangle : coins arrondis 2">
            <a:extLst>
              <a:ext uri="{FF2B5EF4-FFF2-40B4-BE49-F238E27FC236}">
                <a16:creationId xmlns:a16="http://schemas.microsoft.com/office/drawing/2014/main" id="{5F563112-19C1-21AF-EDAD-5E6FB7846246}"/>
              </a:ext>
            </a:extLst>
          </p:cNvPr>
          <p:cNvSpPr/>
          <p:nvPr userDrawn="1"/>
        </p:nvSpPr>
        <p:spPr>
          <a:xfrm rot="16200000">
            <a:off x="-1739615" y="2718802"/>
            <a:ext cx="5360776" cy="932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Exemples d’analyses d’un bilan trimestriel</a:t>
            </a:r>
          </a:p>
        </p:txBody>
      </p:sp>
      <p:sp>
        <p:nvSpPr>
          <p:cNvPr id="5" name="ZoneTexte 4">
            <a:extLst>
              <a:ext uri="{FF2B5EF4-FFF2-40B4-BE49-F238E27FC236}">
                <a16:creationId xmlns:a16="http://schemas.microsoft.com/office/drawing/2014/main" id="{D8B3164E-7D80-22E2-546C-1C3A57605912}"/>
              </a:ext>
            </a:extLst>
          </p:cNvPr>
          <p:cNvSpPr txBox="1"/>
          <p:nvPr userDrawn="1"/>
        </p:nvSpPr>
        <p:spPr>
          <a:xfrm>
            <a:off x="4155610" y="6306531"/>
            <a:ext cx="4826645" cy="276999"/>
          </a:xfrm>
          <a:prstGeom prst="rect">
            <a:avLst/>
          </a:prstGeom>
          <a:noFill/>
        </p:spPr>
        <p:txBody>
          <a:bodyPr wrap="square" rtlCol="0">
            <a:spAutoFit/>
          </a:bodyPr>
          <a:lstStyle/>
          <a:p>
            <a:pPr algn="r"/>
            <a:r>
              <a:rPr lang="fr-FR" sz="1200" i="1">
                <a:solidFill>
                  <a:schemeClr val="bg1">
                    <a:lumMod val="50000"/>
                  </a:schemeClr>
                </a:solidFill>
              </a:rPr>
              <a:t>Données </a:t>
            </a:r>
            <a:r>
              <a:rPr lang="fr-FR" sz="1200" b="1" i="1">
                <a:solidFill>
                  <a:schemeClr val="bg1">
                    <a:lumMod val="50000"/>
                  </a:schemeClr>
                </a:solidFill>
              </a:rPr>
              <a:t>France entière </a:t>
            </a:r>
            <a:r>
              <a:rPr lang="fr-FR" sz="1200" i="1">
                <a:solidFill>
                  <a:schemeClr val="bg1">
                    <a:lumMod val="50000"/>
                  </a:schemeClr>
                </a:solidFill>
              </a:rPr>
              <a:t>du 1</a:t>
            </a:r>
            <a:r>
              <a:rPr lang="fr-FR" sz="1200" i="1" baseline="30000">
                <a:solidFill>
                  <a:schemeClr val="bg1">
                    <a:lumMod val="50000"/>
                  </a:schemeClr>
                </a:solidFill>
              </a:rPr>
              <a:t>er</a:t>
            </a:r>
            <a:r>
              <a:rPr lang="fr-FR" sz="1200" i="1">
                <a:solidFill>
                  <a:schemeClr val="bg1">
                    <a:lumMod val="50000"/>
                  </a:schemeClr>
                </a:solidFill>
              </a:rPr>
              <a:t> janvier au 31 mars 2022.</a:t>
            </a:r>
          </a:p>
        </p:txBody>
      </p:sp>
    </p:spTree>
    <p:extLst>
      <p:ext uri="{BB962C8B-B14F-4D97-AF65-F5344CB8AC3E}">
        <p14:creationId xmlns:p14="http://schemas.microsoft.com/office/powerpoint/2010/main" val="387865419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Tree>
    <p:extLst>
      <p:ext uri="{BB962C8B-B14F-4D97-AF65-F5344CB8AC3E}">
        <p14:creationId xmlns:p14="http://schemas.microsoft.com/office/powerpoint/2010/main" val="145954841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504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95390" y="5907628"/>
            <a:ext cx="2099671" cy="961074"/>
          </a:xfrm>
          <a:prstGeom prst="rect">
            <a:avLst/>
          </a:prstGeom>
          <a:noFill/>
        </p:spPr>
      </p:pic>
      <p:sp>
        <p:nvSpPr>
          <p:cNvPr id="10" name="Espace réservé du numéro de diapositive 5">
            <a:extLst>
              <a:ext uri="{FF2B5EF4-FFF2-40B4-BE49-F238E27FC236}">
                <a16:creationId xmlns:a16="http://schemas.microsoft.com/office/drawing/2014/main" id="{101CA65E-181D-4CC0-AABC-A58C8FEE7A44}"/>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5884863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hf hdr="0" dt="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a:p>
        </p:txBody>
      </p:sp>
      <p:pic>
        <p:nvPicPr>
          <p:cNvPr id="3" name="Image 2"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95390" y="5907628"/>
            <a:ext cx="2099671" cy="961074"/>
          </a:xfrm>
          <a:prstGeom prst="rect">
            <a:avLst/>
          </a:prstGeom>
          <a:noFill/>
        </p:spPr>
      </p:pic>
    </p:spTree>
    <p:extLst>
      <p:ext uri="{BB962C8B-B14F-4D97-AF65-F5344CB8AC3E}">
        <p14:creationId xmlns:p14="http://schemas.microsoft.com/office/powerpoint/2010/main" val="730851948"/>
      </p:ext>
    </p:extLst>
  </p:cSld>
  <p:clrMap bg1="lt1" tx1="dk1" bg2="lt2" tx2="dk2" accent1="accent1" accent2="accent2" accent3="accent3" accent4="accent4" accent5="accent5" accent6="accent6" hlink="hlink" folHlink="folHlink"/>
  <p:sldLayoutIdLst>
    <p:sldLayoutId id="2147483723" r:id="rId1"/>
    <p:sldLayoutId id="2147483725" r:id="rId2"/>
    <p:sldLayoutId id="2147483724" r:id="rId3"/>
  </p:sldLayoutIdLst>
  <p:hf hdr="0" dt="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0E013ED-07FA-46BF-BDC2-158736CE1781}"/>
              </a:ext>
            </a:extLst>
          </p:cNvPr>
          <p:cNvSpPr/>
          <p:nvPr userDrawn="1">
            <p:custDataLst>
              <p:tags r:id="rId3"/>
            </p:custDataLst>
          </p:nvPr>
        </p:nvSpPr>
        <p:spPr>
          <a:xfrm>
            <a:off x="0" y="0"/>
            <a:ext cx="12192000" cy="6858000"/>
          </a:xfrm>
          <a:prstGeom prst="rect">
            <a:avLst/>
          </a:prstGeom>
          <a:blipFill>
            <a:blip r:embed="rId5" cstate="screen">
              <a:alphaModFix amt="10000"/>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pic>
        <p:nvPicPr>
          <p:cNvPr id="11" name="Image 10">
            <a:extLst>
              <a:ext uri="{FF2B5EF4-FFF2-40B4-BE49-F238E27FC236}">
                <a16:creationId xmlns:a16="http://schemas.microsoft.com/office/drawing/2014/main" id="{34356081-2F02-410E-A521-712FF9E91D14}"/>
              </a:ext>
            </a:extLst>
          </p:cNvPr>
          <p:cNvPicPr>
            <a:picLocks noChangeAspect="1"/>
          </p:cNvPicPr>
          <p:nvPr userDrawn="1">
            <p:custDataLst>
              <p:tags r:id="rId4"/>
            </p:custDataLst>
          </p:nvPr>
        </p:nvPicPr>
        <p:blipFill rotWithShape="1">
          <a:blip r:embed="rId6" cstate="screen">
            <a:extLst>
              <a:ext uri="{28A0092B-C50C-407E-A947-70E740481C1C}">
                <a14:useLocalDpi xmlns:a14="http://schemas.microsoft.com/office/drawing/2010/main"/>
              </a:ext>
            </a:extLst>
          </a:blip>
          <a:srcRect l="32358" t="47475"/>
          <a:stretch/>
        </p:blipFill>
        <p:spPr>
          <a:xfrm>
            <a:off x="2795220" y="2211754"/>
            <a:ext cx="6601559" cy="1940282"/>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BDB42DC5-7085-24A3-D588-BC19802DA26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4868848"/>
            <a:ext cx="4343400" cy="1989152"/>
          </a:xfrm>
          <a:prstGeom prst="rect">
            <a:avLst/>
          </a:prstGeom>
        </p:spPr>
      </p:pic>
    </p:spTree>
    <p:extLst>
      <p:ext uri="{BB962C8B-B14F-4D97-AF65-F5344CB8AC3E}">
        <p14:creationId xmlns:p14="http://schemas.microsoft.com/office/powerpoint/2010/main" val="976815232"/>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7.xml"/><Relationship Id="rId5" Type="http://schemas.openxmlformats.org/officeDocument/2006/relationships/tags" Target="../tags/tag7.xml"/><Relationship Id="rId4"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52.jpe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handifaction.fr/" TargetMode="External"/><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5BB3D417-98A0-9059-814F-5C730CD20B2F}"/>
              </a:ext>
            </a:extLst>
          </p:cNvPr>
          <p:cNvSpPr/>
          <p:nvPr>
            <p:custDataLst>
              <p:tags r:id="rId2"/>
            </p:custDataLst>
          </p:nvPr>
        </p:nvSpPr>
        <p:spPr>
          <a:xfrm>
            <a:off x="8360952" y="466536"/>
            <a:ext cx="624230" cy="624230"/>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object 5">
            <a:extLst>
              <a:ext uri="{FF2B5EF4-FFF2-40B4-BE49-F238E27FC236}">
                <a16:creationId xmlns:a16="http://schemas.microsoft.com/office/drawing/2014/main" id="{DE55D4D7-7B0F-38DE-C984-7A3C8E4CE3E6}"/>
              </a:ext>
            </a:extLst>
          </p:cNvPr>
          <p:cNvSpPr txBox="1"/>
          <p:nvPr>
            <p:custDataLst>
              <p:tags r:id="rId3"/>
            </p:custDataLst>
          </p:nvPr>
        </p:nvSpPr>
        <p:spPr>
          <a:xfrm>
            <a:off x="9156700" y="517718"/>
            <a:ext cx="2586662" cy="553998"/>
          </a:xfrm>
          <a:prstGeom prst="rect">
            <a:avLst/>
          </a:prstGeom>
        </p:spPr>
        <p:txBody>
          <a:bodyPr vert="horz" wrap="square" lIns="0" tIns="0" rIns="0" bIns="0" rtlCol="0">
            <a:spAutoFit/>
          </a:bodyPr>
          <a:lstStyle/>
          <a:p>
            <a:pPr marL="12700"/>
            <a:r>
              <a:rPr lang="fr-FR" noProof="0">
                <a:solidFill>
                  <a:srgbClr val="4359A5"/>
                </a:solidFill>
                <a:cs typeface="Verdana"/>
              </a:rPr>
              <a:t>Également sur smartphone</a:t>
            </a:r>
            <a:endParaRPr lang="fr-FR" noProof="0">
              <a:solidFill>
                <a:prstClr val="black"/>
              </a:solidFill>
              <a:cs typeface="Verdana"/>
            </a:endParaRPr>
          </a:p>
          <a:p>
            <a:pPr marL="12700"/>
            <a:r>
              <a:rPr lang="fr-FR" noProof="0">
                <a:solidFill>
                  <a:srgbClr val="4359A5"/>
                </a:solidFill>
                <a:cs typeface="Century Gothic"/>
              </a:rPr>
              <a:t>avec l’</a:t>
            </a:r>
            <a:r>
              <a:rPr lang="fr-FR" b="1" noProof="0">
                <a:solidFill>
                  <a:srgbClr val="4359A5"/>
                </a:solidFill>
                <a:cs typeface="Century Gothic"/>
              </a:rPr>
              <a:t>application gratuite</a:t>
            </a:r>
            <a:endParaRPr lang="fr-FR" b="1" noProof="0">
              <a:solidFill>
                <a:prstClr val="black"/>
              </a:solidFill>
              <a:cs typeface="Century Gothic"/>
            </a:endParaRPr>
          </a:p>
        </p:txBody>
      </p:sp>
      <p:sp>
        <p:nvSpPr>
          <p:cNvPr id="7" name="object 5">
            <a:extLst>
              <a:ext uri="{FF2B5EF4-FFF2-40B4-BE49-F238E27FC236}">
                <a16:creationId xmlns:a16="http://schemas.microsoft.com/office/drawing/2014/main" id="{E761A6C9-6D6B-F456-4C77-4E1C317342D9}"/>
              </a:ext>
            </a:extLst>
          </p:cNvPr>
          <p:cNvSpPr txBox="1"/>
          <p:nvPr>
            <p:custDataLst>
              <p:tags r:id="rId4"/>
            </p:custDataLst>
          </p:nvPr>
        </p:nvSpPr>
        <p:spPr>
          <a:xfrm>
            <a:off x="5747845" y="467213"/>
            <a:ext cx="2329355" cy="584775"/>
          </a:xfrm>
          <a:prstGeom prst="rect">
            <a:avLst/>
          </a:prstGeom>
        </p:spPr>
        <p:txBody>
          <a:bodyPr vert="horz" wrap="square" lIns="0" tIns="0" rIns="0" bIns="0" rtlCol="0">
            <a:spAutoFit/>
          </a:bodyPr>
          <a:lstStyle/>
          <a:p>
            <a:pPr marL="12700"/>
            <a:r>
              <a:rPr lang="fr-FR">
                <a:solidFill>
                  <a:srgbClr val="4359A5"/>
                </a:solidFill>
                <a:cs typeface="Verdana"/>
              </a:rPr>
              <a:t>Via un navigateur web :</a:t>
            </a:r>
            <a:r>
              <a:rPr lang="fr-FR" noProof="0">
                <a:solidFill>
                  <a:srgbClr val="4359A5"/>
                </a:solidFill>
                <a:cs typeface="Verdana"/>
              </a:rPr>
              <a:t> </a:t>
            </a:r>
            <a:r>
              <a:rPr lang="fr-FR" sz="2000" b="1">
                <a:solidFill>
                  <a:srgbClr val="4359A5"/>
                </a:solidFill>
                <a:cs typeface="Verdana"/>
              </a:rPr>
              <a:t>www.h</a:t>
            </a:r>
            <a:r>
              <a:rPr lang="fr-FR" sz="2000" b="1" noProof="0">
                <a:solidFill>
                  <a:srgbClr val="4359A5"/>
                </a:solidFill>
                <a:cs typeface="Verdana"/>
              </a:rPr>
              <a:t>andifaction.fr</a:t>
            </a:r>
            <a:endParaRPr lang="fr-FR" sz="2400" b="1" noProof="0">
              <a:solidFill>
                <a:srgbClr val="4359A5"/>
              </a:solidFill>
              <a:cs typeface="Century Gothic"/>
            </a:endParaRPr>
          </a:p>
        </p:txBody>
      </p:sp>
      <p:sp>
        <p:nvSpPr>
          <p:cNvPr id="2" name="Rectangle : coins arrondis 1">
            <a:extLst>
              <a:ext uri="{FF2B5EF4-FFF2-40B4-BE49-F238E27FC236}">
                <a16:creationId xmlns:a16="http://schemas.microsoft.com/office/drawing/2014/main" id="{6975F149-CAA2-2736-960B-58D59B3EA944}"/>
              </a:ext>
            </a:extLst>
          </p:cNvPr>
          <p:cNvSpPr/>
          <p:nvPr/>
        </p:nvSpPr>
        <p:spPr>
          <a:xfrm>
            <a:off x="4952097" y="447486"/>
            <a:ext cx="624230" cy="624230"/>
          </a:xfrm>
          <a:prstGeom prst="roundRect">
            <a:avLst>
              <a:gd name="adj" fmla="val 10563"/>
            </a:avLst>
          </a:prstGeom>
          <a:solidFill>
            <a:srgbClr val="3D5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Font Awesome 5 Free Solid" panose="02000503000000000000" pitchFamily="50" charset="0"/>
              </a:rPr>
              <a:t></a:t>
            </a:r>
          </a:p>
        </p:txBody>
      </p:sp>
      <p:sp>
        <p:nvSpPr>
          <p:cNvPr id="8" name="object 4">
            <a:extLst>
              <a:ext uri="{FF2B5EF4-FFF2-40B4-BE49-F238E27FC236}">
                <a16:creationId xmlns:a16="http://schemas.microsoft.com/office/drawing/2014/main" id="{29D956D9-F359-4A3E-AC08-917A6B92D3B2}"/>
              </a:ext>
            </a:extLst>
          </p:cNvPr>
          <p:cNvSpPr txBox="1"/>
          <p:nvPr>
            <p:custDataLst>
              <p:tags r:id="rId5"/>
            </p:custDataLst>
          </p:nvPr>
        </p:nvSpPr>
        <p:spPr>
          <a:xfrm>
            <a:off x="2472427" y="3848009"/>
            <a:ext cx="7094839" cy="738664"/>
          </a:xfrm>
          <a:prstGeom prst="rect">
            <a:avLst/>
          </a:prstGeom>
        </p:spPr>
        <p:txBody>
          <a:bodyPr vert="horz" wrap="square" lIns="0" tIns="0" rIns="0" bIns="0" rtlCol="0">
            <a:spAutoFit/>
          </a:bodyPr>
          <a:lstStyle/>
          <a:p>
            <a:pPr marL="12700" algn="ctr">
              <a:lnSpc>
                <a:spcPct val="100000"/>
              </a:lnSpc>
            </a:pPr>
            <a:r>
              <a:rPr lang="fr-FR" sz="2400" dirty="0">
                <a:solidFill>
                  <a:srgbClr val="4359A5"/>
                </a:solidFill>
                <a:cs typeface="Tahoma"/>
              </a:rPr>
              <a:t>Le baromètre de l’accès aux soins des personnes vivant </a:t>
            </a:r>
          </a:p>
          <a:p>
            <a:pPr marL="12700" algn="ctr">
              <a:lnSpc>
                <a:spcPct val="100000"/>
              </a:lnSpc>
            </a:pPr>
            <a:r>
              <a:rPr lang="fr-FR" sz="2400" dirty="0">
                <a:solidFill>
                  <a:srgbClr val="4359A5"/>
                </a:solidFill>
                <a:cs typeface="Tahoma"/>
              </a:rPr>
              <a:t>avec un handicap et de la charte Romain Jacob</a:t>
            </a:r>
            <a:endParaRPr lang="fr-FR" sz="2400" dirty="0">
              <a:cs typeface="Tahoma"/>
            </a:endParaRPr>
          </a:p>
        </p:txBody>
      </p:sp>
      <p:pic>
        <p:nvPicPr>
          <p:cNvPr id="9" name="Image 8">
            <a:extLst>
              <a:ext uri="{FF2B5EF4-FFF2-40B4-BE49-F238E27FC236}">
                <a16:creationId xmlns:a16="http://schemas.microsoft.com/office/drawing/2014/main" id="{90C9D6F3-2E69-6845-6AE2-40FF5872B5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4218" y="517718"/>
            <a:ext cx="419875" cy="469102"/>
          </a:xfrm>
          <a:prstGeom prst="rect">
            <a:avLst/>
          </a:prstGeom>
        </p:spPr>
      </p:pic>
    </p:spTree>
    <p:custDataLst>
      <p:tags r:id="rId1"/>
    </p:custDataLst>
    <p:extLst>
      <p:ext uri="{BB962C8B-B14F-4D97-AF65-F5344CB8AC3E}">
        <p14:creationId xmlns:p14="http://schemas.microsoft.com/office/powerpoint/2010/main" val="568680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3152D65-0E29-8C78-087F-3B046E4BC5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2854" y="1597303"/>
            <a:ext cx="9915451" cy="5260697"/>
          </a:xfrm>
          <a:prstGeom prst="rect">
            <a:avLst/>
          </a:prstGeom>
        </p:spPr>
      </p:pic>
      <p:sp>
        <p:nvSpPr>
          <p:cNvPr id="7" name="Rectangle : coins arrondis 6">
            <a:extLst>
              <a:ext uri="{FF2B5EF4-FFF2-40B4-BE49-F238E27FC236}">
                <a16:creationId xmlns:a16="http://schemas.microsoft.com/office/drawing/2014/main" id="{7EEF5E6B-3D41-90EE-46E4-50695F10480F}"/>
              </a:ext>
            </a:extLst>
          </p:cNvPr>
          <p:cNvSpPr/>
          <p:nvPr/>
        </p:nvSpPr>
        <p:spPr>
          <a:xfrm>
            <a:off x="499621" y="1857080"/>
            <a:ext cx="1791092" cy="4270343"/>
          </a:xfrm>
          <a:prstGeom prst="roundRect">
            <a:avLst>
              <a:gd name="adj" fmla="val 10877"/>
            </a:avLst>
          </a:prstGeom>
          <a:solidFill>
            <a:schemeClr val="tx1"/>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fr-FR" b="0" i="0">
                <a:solidFill>
                  <a:schemeClr val="bg1"/>
                </a:solidFill>
                <a:effectLst/>
              </a:rPr>
              <a:t>Le questionnaire peut être complété régulièrement </a:t>
            </a:r>
            <a:r>
              <a:rPr lang="fr-FR" b="1" i="0">
                <a:solidFill>
                  <a:schemeClr val="bg1"/>
                </a:solidFill>
                <a:effectLst>
                  <a:outerShdw blurRad="38100" dist="38100" dir="2700000" algn="tl">
                    <a:srgbClr val="000000">
                      <a:alpha val="43137"/>
                    </a:srgbClr>
                  </a:outerShdw>
                </a:effectLst>
              </a:rPr>
              <a:t>pour </a:t>
            </a:r>
          </a:p>
          <a:p>
            <a:pPr algn="ctr">
              <a:lnSpc>
                <a:spcPct val="120000"/>
              </a:lnSpc>
            </a:pPr>
            <a:r>
              <a:rPr lang="fr-FR" b="1" i="0">
                <a:solidFill>
                  <a:schemeClr val="bg1"/>
                </a:solidFill>
                <a:effectLst>
                  <a:outerShdw blurRad="38100" dist="38100" dir="2700000" algn="tl">
                    <a:srgbClr val="000000">
                      <a:alpha val="43137"/>
                    </a:srgbClr>
                  </a:outerShdw>
                </a:effectLst>
              </a:rPr>
              <a:t>chaque soin</a:t>
            </a:r>
            <a:r>
              <a:rPr lang="fr-FR" b="0" i="0">
                <a:solidFill>
                  <a:schemeClr val="bg1"/>
                </a:solidFill>
                <a:effectLst/>
              </a:rPr>
              <a:t>,</a:t>
            </a:r>
          </a:p>
          <a:p>
            <a:pPr algn="ctr">
              <a:lnSpc>
                <a:spcPct val="120000"/>
              </a:lnSpc>
            </a:pPr>
            <a:r>
              <a:rPr lang="fr-FR" b="0" i="0">
                <a:solidFill>
                  <a:schemeClr val="bg1"/>
                </a:solidFill>
                <a:effectLst/>
              </a:rPr>
              <a:t>qu'il ait pu être effectué ou non.</a:t>
            </a:r>
            <a:endParaRPr lang="fr-FR">
              <a:solidFill>
                <a:schemeClr val="bg1"/>
              </a:solidFill>
            </a:endParaRPr>
          </a:p>
        </p:txBody>
      </p:sp>
      <p:sp>
        <p:nvSpPr>
          <p:cNvPr id="8" name="object 7">
            <a:extLst>
              <a:ext uri="{FF2B5EF4-FFF2-40B4-BE49-F238E27FC236}">
                <a16:creationId xmlns:a16="http://schemas.microsoft.com/office/drawing/2014/main" id="{0A4D185A-92C6-8A54-0BBF-19FE0322E6A6}"/>
              </a:ext>
            </a:extLst>
          </p:cNvPr>
          <p:cNvSpPr txBox="1">
            <a:spLocks noGrp="1"/>
          </p:cNvSpPr>
          <p:nvPr>
            <p:ph type="sldNum" sz="quarter" idx="15"/>
          </p:nvPr>
        </p:nvSpPr>
        <p:spPr>
          <a:xfrm>
            <a:off x="395469" y="6229647"/>
            <a:ext cx="720000" cy="288000"/>
          </a:xfrm>
          <a:prstGeom prst="rect">
            <a:avLst/>
          </a:prstGeom>
        </p:spPr>
        <p:txBody>
          <a:bodyPr vert="horz" wrap="square" lIns="0" tIns="0" rIns="0" bIns="0" rtlCol="0">
            <a:spAutoFit/>
          </a:bodyPr>
          <a:lstStyle/>
          <a:p>
            <a:pPr marL="25400">
              <a:lnSpc>
                <a:spcPct val="100000"/>
              </a:lnSpc>
            </a:pPr>
            <a:fld id="{81D60167-4931-47E6-BA6A-407CBD079E47}" type="slidenum">
              <a:rPr lang="fr-F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15"/>
          </p:nvPr>
        </p:nvSpPr>
        <p:spPr>
          <a:prstGeom prst="rect">
            <a:avLst/>
          </a:prstGeom>
        </p:spPr>
        <p:txBody>
          <a:bodyPr vert="horz" wrap="square" lIns="0" tIns="0" rIns="0" bIns="0" rtlCol="0">
            <a:spAutoFit/>
          </a:bodyPr>
          <a:lstStyle/>
          <a:p>
            <a:pPr marL="25400"/>
            <a:fld id="{81D60167-4931-47E6-BA6A-407CBD079E47}" type="slidenum">
              <a:rPr lang="fr-FR"/>
              <a:pPr marL="25400"/>
              <a:t>11</a:t>
            </a:fld>
            <a:endParaRPr lang="fr-FR"/>
          </a:p>
        </p:txBody>
      </p:sp>
      <p:sp>
        <p:nvSpPr>
          <p:cNvPr id="7" name="object 10"/>
          <p:cNvSpPr txBox="1">
            <a:spLocks/>
          </p:cNvSpPr>
          <p:nvPr/>
        </p:nvSpPr>
        <p:spPr>
          <a:xfrm>
            <a:off x="790137" y="1922878"/>
            <a:ext cx="10611726" cy="369332"/>
          </a:xfrm>
          <a:prstGeom prst="rect">
            <a:avLst/>
          </a:prstGeom>
        </p:spPr>
        <p:txBody>
          <a:bodyPr vert="horz" wrap="square" lIns="0" tIns="0" rIns="0" bIns="0" rtlCol="0">
            <a:spAutoFit/>
          </a:bodyPr>
          <a:lstStyle>
            <a:lvl1pPr>
              <a:defRPr>
                <a:latin typeface="+mj-lt"/>
                <a:ea typeface="+mj-ea"/>
                <a:cs typeface="+mj-cs"/>
              </a:defRPr>
            </a:lvl1pPr>
          </a:lstStyle>
          <a:p>
            <a:pPr algn="ctr"/>
            <a:r>
              <a:rPr lang="fr-FR" sz="2400" kern="0">
                <a:solidFill>
                  <a:srgbClr val="2A2C2C"/>
                </a:solidFill>
                <a:latin typeface="Arial"/>
                <a:cs typeface="Arial"/>
              </a:rPr>
              <a:t>Le</a:t>
            </a:r>
            <a:r>
              <a:rPr lang="fr-FR" sz="2400" kern="0">
                <a:solidFill>
                  <a:srgbClr val="2A2C2C"/>
                </a:solidFill>
                <a:latin typeface="Times New Roman"/>
                <a:cs typeface="Times New Roman"/>
              </a:rPr>
              <a:t> </a:t>
            </a:r>
            <a:r>
              <a:rPr lang="fr-FR" sz="2400" kern="0">
                <a:solidFill>
                  <a:srgbClr val="2A2C2C"/>
                </a:solidFill>
                <a:latin typeface="Arial"/>
                <a:cs typeface="Arial"/>
              </a:rPr>
              <a:t>questionnaire</a:t>
            </a:r>
            <a:r>
              <a:rPr lang="fr-FR" sz="2400" kern="0">
                <a:solidFill>
                  <a:srgbClr val="2A2C2C"/>
                </a:solidFill>
                <a:latin typeface="Times New Roman"/>
                <a:cs typeface="Times New Roman"/>
              </a:rPr>
              <a:t> </a:t>
            </a:r>
            <a:r>
              <a:rPr lang="fr-FR" sz="2400" kern="0">
                <a:solidFill>
                  <a:srgbClr val="2A2C2C"/>
                </a:solidFill>
                <a:latin typeface="Arial"/>
                <a:cs typeface="Arial"/>
              </a:rPr>
              <a:t>est</a:t>
            </a:r>
            <a:r>
              <a:rPr lang="fr-FR" sz="2400" kern="0">
                <a:solidFill>
                  <a:srgbClr val="2A2C2C"/>
                </a:solidFill>
                <a:latin typeface="Times New Roman"/>
                <a:cs typeface="Times New Roman"/>
              </a:rPr>
              <a:t> </a:t>
            </a:r>
            <a:r>
              <a:rPr lang="fr-FR" sz="2400" b="1" kern="0">
                <a:solidFill>
                  <a:srgbClr val="007FAC"/>
                </a:solidFill>
                <a:latin typeface="Arial" panose="020B0604020202020204" pitchFamily="34" charset="0"/>
                <a:cs typeface="Arial" panose="020B0604020202020204" pitchFamily="34" charset="0"/>
              </a:rPr>
              <a:t>rapide et simple à remplir</a:t>
            </a:r>
            <a:r>
              <a:rPr lang="fr-FR" sz="2400" kern="0">
                <a:solidFill>
                  <a:srgbClr val="2A2C2C"/>
                </a:solidFill>
                <a:latin typeface="Arial"/>
                <a:cs typeface="Arial"/>
              </a:rPr>
              <a:t>.</a:t>
            </a:r>
            <a:endParaRPr lang="fr-FR" sz="2400" kern="0">
              <a:solidFill>
                <a:sysClr val="windowText" lastClr="000000"/>
              </a:solidFill>
              <a:latin typeface="Arial"/>
              <a:cs typeface="Arial"/>
            </a:endParaRPr>
          </a:p>
        </p:txBody>
      </p:sp>
      <p:sp>
        <p:nvSpPr>
          <p:cNvPr id="8" name="object 4"/>
          <p:cNvSpPr/>
          <p:nvPr/>
        </p:nvSpPr>
        <p:spPr>
          <a:xfrm>
            <a:off x="9175831" y="2852166"/>
            <a:ext cx="1799715" cy="1787780"/>
          </a:xfrm>
          <a:prstGeom prst="rect">
            <a:avLst/>
          </a:prstGeom>
          <a:blipFill>
            <a:blip r:embed="rId3" cstate="print"/>
            <a:stretch>
              <a:fillRect/>
            </a:stretch>
          </a:blipFill>
        </p:spPr>
        <p:txBody>
          <a:bodyPr wrap="square" lIns="0" tIns="0" rIns="0" bIns="0" rtlCol="0"/>
          <a:lstStyle/>
          <a:p>
            <a:endParaRPr lang="fr-FR"/>
          </a:p>
        </p:txBody>
      </p:sp>
      <p:sp>
        <p:nvSpPr>
          <p:cNvPr id="10" name="object 6"/>
          <p:cNvSpPr/>
          <p:nvPr/>
        </p:nvSpPr>
        <p:spPr>
          <a:xfrm>
            <a:off x="5600661" y="2905377"/>
            <a:ext cx="1650235" cy="1681356"/>
          </a:xfrm>
          <a:prstGeom prst="rect">
            <a:avLst/>
          </a:prstGeom>
          <a:blipFill>
            <a:blip r:embed="rId4" cstate="print"/>
            <a:stretch>
              <a:fillRect/>
            </a:stretch>
          </a:blipFill>
        </p:spPr>
        <p:txBody>
          <a:bodyPr wrap="square" lIns="0" tIns="0" rIns="0" bIns="0" rtlCol="0"/>
          <a:lstStyle/>
          <a:p>
            <a:endParaRPr lang="fr-FR"/>
          </a:p>
        </p:txBody>
      </p:sp>
      <p:sp>
        <p:nvSpPr>
          <p:cNvPr id="11" name="object 7"/>
          <p:cNvSpPr txBox="1"/>
          <p:nvPr/>
        </p:nvSpPr>
        <p:spPr>
          <a:xfrm>
            <a:off x="1200365" y="5042510"/>
            <a:ext cx="2820035" cy="641201"/>
          </a:xfrm>
          <a:prstGeom prst="rect">
            <a:avLst/>
          </a:prstGeom>
        </p:spPr>
        <p:txBody>
          <a:bodyPr vert="horz" wrap="square" lIns="0" tIns="0" rIns="0" bIns="0" rtlCol="0">
            <a:spAutoFit/>
          </a:bodyPr>
          <a:lstStyle/>
          <a:p>
            <a:pPr algn="ctr">
              <a:lnSpc>
                <a:spcPct val="100000"/>
              </a:lnSpc>
            </a:pPr>
            <a:r>
              <a:rPr lang="fr-FR" sz="2000" dirty="0">
                <a:solidFill>
                  <a:srgbClr val="2A2C2C"/>
                </a:solidFill>
                <a:latin typeface="Arial"/>
                <a:cs typeface="Arial"/>
              </a:rPr>
              <a:t>On</a:t>
            </a:r>
            <a:r>
              <a:rPr lang="fr-FR" sz="2000" spc="35" dirty="0">
                <a:solidFill>
                  <a:srgbClr val="2A2C2C"/>
                </a:solidFill>
                <a:latin typeface="Times New Roman"/>
                <a:cs typeface="Times New Roman"/>
              </a:rPr>
              <a:t> </a:t>
            </a:r>
            <a:r>
              <a:rPr lang="fr-FR" sz="2000" spc="-5" dirty="0">
                <a:solidFill>
                  <a:srgbClr val="2A2C2C"/>
                </a:solidFill>
                <a:latin typeface="Arial"/>
                <a:cs typeface="Arial"/>
              </a:rPr>
              <a:t>peu</a:t>
            </a:r>
            <a:r>
              <a:rPr lang="fr-FR" sz="2000" dirty="0">
                <a:solidFill>
                  <a:srgbClr val="2A2C2C"/>
                </a:solidFill>
                <a:latin typeface="Arial"/>
                <a:cs typeface="Arial"/>
              </a:rPr>
              <a:t>t</a:t>
            </a:r>
            <a:r>
              <a:rPr lang="fr-FR" sz="2000" spc="25" dirty="0">
                <a:solidFill>
                  <a:srgbClr val="2A2C2C"/>
                </a:solidFill>
                <a:latin typeface="Times New Roman"/>
                <a:cs typeface="Times New Roman"/>
              </a:rPr>
              <a:t> </a:t>
            </a:r>
            <a:r>
              <a:rPr lang="fr-FR" sz="2000" spc="-5" dirty="0">
                <a:solidFill>
                  <a:srgbClr val="2A2C2C"/>
                </a:solidFill>
                <a:latin typeface="Arial"/>
                <a:cs typeface="Arial"/>
              </a:rPr>
              <a:t>l</a:t>
            </a:r>
            <a:r>
              <a:rPr lang="fr-FR" sz="2000" dirty="0">
                <a:solidFill>
                  <a:srgbClr val="2A2C2C"/>
                </a:solidFill>
                <a:latin typeface="Arial"/>
                <a:cs typeface="Arial"/>
              </a:rPr>
              <a:t>e</a:t>
            </a:r>
            <a:r>
              <a:rPr lang="fr-FR" sz="2000" spc="55" dirty="0">
                <a:solidFill>
                  <a:srgbClr val="2A2C2C"/>
                </a:solidFill>
                <a:latin typeface="Times New Roman"/>
                <a:cs typeface="Times New Roman"/>
              </a:rPr>
              <a:t> </a:t>
            </a:r>
            <a:r>
              <a:rPr lang="fr-FR" sz="2000" spc="5" dirty="0">
                <a:solidFill>
                  <a:srgbClr val="2A2C2C"/>
                </a:solidFill>
                <a:latin typeface="Arial"/>
                <a:cs typeface="Arial"/>
              </a:rPr>
              <a:t>r</a:t>
            </a:r>
            <a:r>
              <a:rPr lang="fr-FR" sz="2000" spc="-5" dirty="0">
                <a:solidFill>
                  <a:srgbClr val="2A2C2C"/>
                </a:solidFill>
                <a:latin typeface="Arial"/>
                <a:cs typeface="Arial"/>
              </a:rPr>
              <a:t>emplir</a:t>
            </a:r>
            <a:endParaRPr lang="fr-FR" sz="2000" dirty="0">
              <a:latin typeface="Arial"/>
              <a:cs typeface="Arial"/>
            </a:endParaRPr>
          </a:p>
          <a:p>
            <a:pPr algn="ctr">
              <a:lnSpc>
                <a:spcPct val="100000"/>
              </a:lnSpc>
              <a:spcBef>
                <a:spcPts val="240"/>
              </a:spcBef>
            </a:pPr>
            <a:r>
              <a:rPr lang="fr-FR" sz="2000" dirty="0">
                <a:solidFill>
                  <a:srgbClr val="2A2C2C"/>
                </a:solidFill>
                <a:latin typeface="Arial"/>
                <a:cs typeface="Arial"/>
              </a:rPr>
              <a:t>en</a:t>
            </a:r>
            <a:r>
              <a:rPr lang="fr-FR" sz="2000" spc="40" dirty="0">
                <a:solidFill>
                  <a:srgbClr val="2A2C2C"/>
                </a:solidFill>
                <a:latin typeface="Times New Roman"/>
                <a:cs typeface="Times New Roman"/>
              </a:rPr>
              <a:t> </a:t>
            </a:r>
            <a:r>
              <a:rPr lang="fr-FR" sz="2000" b="1" spc="-5" dirty="0">
                <a:solidFill>
                  <a:srgbClr val="0C4099"/>
                </a:solidFill>
                <a:latin typeface="Arial"/>
                <a:cs typeface="Arial"/>
              </a:rPr>
              <a:t>mo</a:t>
            </a:r>
            <a:r>
              <a:rPr lang="fr-FR" sz="2000" b="1" spc="-15" dirty="0">
                <a:solidFill>
                  <a:srgbClr val="0C4099"/>
                </a:solidFill>
                <a:latin typeface="Arial"/>
                <a:cs typeface="Arial"/>
              </a:rPr>
              <a:t>i</a:t>
            </a:r>
            <a:r>
              <a:rPr lang="fr-FR" sz="2000" b="1" dirty="0">
                <a:solidFill>
                  <a:srgbClr val="0C4099"/>
                </a:solidFill>
                <a:latin typeface="Arial"/>
                <a:cs typeface="Arial"/>
              </a:rPr>
              <a:t>ns</a:t>
            </a:r>
            <a:r>
              <a:rPr lang="fr-FR" sz="2000" b="1" spc="55" dirty="0">
                <a:solidFill>
                  <a:srgbClr val="0C4099"/>
                </a:solidFill>
                <a:latin typeface="Times New Roman"/>
                <a:cs typeface="Times New Roman"/>
              </a:rPr>
              <a:t> </a:t>
            </a:r>
            <a:r>
              <a:rPr lang="fr-FR" sz="2000" b="1" dirty="0">
                <a:solidFill>
                  <a:srgbClr val="0C4099"/>
                </a:solidFill>
                <a:latin typeface="Arial"/>
                <a:cs typeface="Arial"/>
              </a:rPr>
              <a:t>de</a:t>
            </a:r>
            <a:r>
              <a:rPr lang="fr-FR" sz="2000" b="1" spc="35" dirty="0">
                <a:solidFill>
                  <a:srgbClr val="0C4099"/>
                </a:solidFill>
                <a:latin typeface="Times New Roman"/>
                <a:cs typeface="Times New Roman"/>
              </a:rPr>
              <a:t> </a:t>
            </a:r>
            <a:r>
              <a:rPr lang="fr-FR" sz="2000" b="1" dirty="0">
                <a:solidFill>
                  <a:srgbClr val="0C4099"/>
                </a:solidFill>
                <a:latin typeface="Arial"/>
                <a:cs typeface="Arial"/>
              </a:rPr>
              <a:t>5</a:t>
            </a:r>
            <a:r>
              <a:rPr lang="fr-FR" sz="2000" b="1" spc="55" dirty="0">
                <a:solidFill>
                  <a:srgbClr val="0C4099"/>
                </a:solidFill>
                <a:latin typeface="Times New Roman"/>
                <a:cs typeface="Times New Roman"/>
              </a:rPr>
              <a:t> </a:t>
            </a:r>
            <a:r>
              <a:rPr lang="fr-FR" sz="2000" b="1" spc="-10" dirty="0">
                <a:solidFill>
                  <a:srgbClr val="0C4099"/>
                </a:solidFill>
                <a:latin typeface="Arial"/>
                <a:cs typeface="Arial"/>
              </a:rPr>
              <a:t>m</a:t>
            </a:r>
            <a:r>
              <a:rPr lang="fr-FR" sz="2000" b="1" dirty="0">
                <a:solidFill>
                  <a:srgbClr val="0C4099"/>
                </a:solidFill>
                <a:latin typeface="Arial"/>
                <a:cs typeface="Arial"/>
              </a:rPr>
              <a:t>inutes</a:t>
            </a:r>
            <a:r>
              <a:rPr lang="fr-FR" sz="2000" dirty="0">
                <a:solidFill>
                  <a:srgbClr val="2A2C2C"/>
                </a:solidFill>
                <a:latin typeface="Arial"/>
                <a:cs typeface="Arial"/>
              </a:rPr>
              <a:t>.</a:t>
            </a:r>
            <a:endParaRPr lang="fr-FR" sz="2000" dirty="0">
              <a:latin typeface="Arial"/>
              <a:cs typeface="Arial"/>
            </a:endParaRPr>
          </a:p>
        </p:txBody>
      </p:sp>
      <p:sp>
        <p:nvSpPr>
          <p:cNvPr id="12" name="object 8"/>
          <p:cNvSpPr txBox="1"/>
          <p:nvPr/>
        </p:nvSpPr>
        <p:spPr>
          <a:xfrm>
            <a:off x="4592148" y="4875798"/>
            <a:ext cx="3667125" cy="974626"/>
          </a:xfrm>
          <a:prstGeom prst="rect">
            <a:avLst/>
          </a:prstGeom>
        </p:spPr>
        <p:txBody>
          <a:bodyPr vert="horz" wrap="square" lIns="0" tIns="0" rIns="0" bIns="0" rtlCol="0">
            <a:spAutoFit/>
          </a:bodyPr>
          <a:lstStyle/>
          <a:p>
            <a:pPr algn="ctr">
              <a:lnSpc>
                <a:spcPct val="100000"/>
              </a:lnSpc>
            </a:pPr>
            <a:r>
              <a:rPr lang="fr-FR" sz="2000">
                <a:solidFill>
                  <a:srgbClr val="2A2C2C"/>
                </a:solidFill>
                <a:latin typeface="Arial"/>
                <a:cs typeface="Arial"/>
              </a:rPr>
              <a:t>Il</a:t>
            </a:r>
            <a:r>
              <a:rPr lang="fr-FR" sz="2000" spc="40">
                <a:solidFill>
                  <a:srgbClr val="2A2C2C"/>
                </a:solidFill>
                <a:latin typeface="Times New Roman"/>
                <a:cs typeface="Times New Roman"/>
              </a:rPr>
              <a:t> </a:t>
            </a:r>
            <a:r>
              <a:rPr lang="fr-FR" sz="2000">
                <a:solidFill>
                  <a:srgbClr val="2A2C2C"/>
                </a:solidFill>
                <a:latin typeface="Arial"/>
                <a:cs typeface="Arial"/>
              </a:rPr>
              <a:t>c</a:t>
            </a:r>
            <a:r>
              <a:rPr lang="fr-FR" sz="2000" spc="5">
                <a:solidFill>
                  <a:srgbClr val="2A2C2C"/>
                </a:solidFill>
                <a:latin typeface="Arial"/>
                <a:cs typeface="Arial"/>
              </a:rPr>
              <a:t>o</a:t>
            </a:r>
            <a:r>
              <a:rPr lang="fr-FR" sz="2000" spc="-5">
                <a:solidFill>
                  <a:srgbClr val="2A2C2C"/>
                </a:solidFill>
                <a:latin typeface="Arial"/>
                <a:cs typeface="Arial"/>
              </a:rPr>
              <a:t>ntien</a:t>
            </a:r>
            <a:r>
              <a:rPr lang="fr-FR" sz="2000">
                <a:solidFill>
                  <a:srgbClr val="2A2C2C"/>
                </a:solidFill>
                <a:latin typeface="Arial"/>
                <a:cs typeface="Arial"/>
              </a:rPr>
              <a:t>t</a:t>
            </a:r>
            <a:r>
              <a:rPr lang="fr-FR" sz="2000" spc="25">
                <a:solidFill>
                  <a:srgbClr val="2A2C2C"/>
                </a:solidFill>
                <a:latin typeface="Times New Roman"/>
                <a:cs typeface="Times New Roman"/>
              </a:rPr>
              <a:t> </a:t>
            </a:r>
            <a:r>
              <a:rPr lang="fr-FR" sz="2000" b="1">
                <a:solidFill>
                  <a:srgbClr val="0C4099"/>
                </a:solidFill>
                <a:latin typeface="Arial"/>
                <a:cs typeface="Arial"/>
              </a:rPr>
              <a:t>des questions</a:t>
            </a:r>
            <a:endParaRPr lang="fr-FR" sz="2000">
              <a:latin typeface="Arial"/>
              <a:cs typeface="Arial"/>
            </a:endParaRPr>
          </a:p>
          <a:p>
            <a:pPr algn="ctr">
              <a:lnSpc>
                <a:spcPct val="100000"/>
              </a:lnSpc>
              <a:spcBef>
                <a:spcPts val="240"/>
              </a:spcBef>
            </a:pPr>
            <a:r>
              <a:rPr lang="fr-FR" sz="2000" spc="-5">
                <a:solidFill>
                  <a:srgbClr val="2A2C2C"/>
                </a:solidFill>
                <a:latin typeface="Arial"/>
                <a:cs typeface="Arial"/>
              </a:rPr>
              <a:t>e</a:t>
            </a:r>
            <a:r>
              <a:rPr lang="fr-FR" sz="2000">
                <a:solidFill>
                  <a:srgbClr val="2A2C2C"/>
                </a:solidFill>
                <a:latin typeface="Arial"/>
                <a:cs typeface="Arial"/>
              </a:rPr>
              <a:t>t</a:t>
            </a:r>
            <a:r>
              <a:rPr lang="fr-FR" sz="2000" spc="35">
                <a:solidFill>
                  <a:srgbClr val="2A2C2C"/>
                </a:solidFill>
                <a:latin typeface="Times New Roman"/>
                <a:cs typeface="Times New Roman"/>
              </a:rPr>
              <a:t> </a:t>
            </a:r>
            <a:r>
              <a:rPr lang="fr-FR" sz="2000" spc="-5">
                <a:solidFill>
                  <a:srgbClr val="2A2C2C"/>
                </a:solidFill>
                <a:latin typeface="Arial"/>
                <a:cs typeface="Arial"/>
              </a:rPr>
              <a:t>de</a:t>
            </a:r>
            <a:r>
              <a:rPr lang="fr-FR" sz="2000">
                <a:solidFill>
                  <a:srgbClr val="2A2C2C"/>
                </a:solidFill>
                <a:latin typeface="Arial"/>
                <a:cs typeface="Arial"/>
              </a:rPr>
              <a:t>s</a:t>
            </a:r>
            <a:r>
              <a:rPr lang="fr-FR" sz="2000" spc="45">
                <a:solidFill>
                  <a:srgbClr val="2A2C2C"/>
                </a:solidFill>
                <a:latin typeface="Times New Roman"/>
                <a:cs typeface="Times New Roman"/>
              </a:rPr>
              <a:t> </a:t>
            </a:r>
            <a:r>
              <a:rPr lang="fr-FR" sz="2000" b="1">
                <a:solidFill>
                  <a:srgbClr val="0C4099"/>
                </a:solidFill>
                <a:latin typeface="Arial"/>
                <a:cs typeface="Arial"/>
              </a:rPr>
              <a:t>sous-questions</a:t>
            </a:r>
            <a:r>
              <a:rPr lang="fr-FR" sz="2000" spc="20">
                <a:solidFill>
                  <a:srgbClr val="2A2C2C"/>
                </a:solidFill>
                <a:latin typeface="Times New Roman"/>
                <a:cs typeface="Times New Roman"/>
              </a:rPr>
              <a:t> </a:t>
            </a:r>
            <a:r>
              <a:rPr lang="fr-FR" sz="2000">
                <a:solidFill>
                  <a:srgbClr val="2A2C2C"/>
                </a:solidFill>
                <a:latin typeface="Arial"/>
                <a:cs typeface="Arial"/>
              </a:rPr>
              <a:t>s</a:t>
            </a:r>
            <a:r>
              <a:rPr lang="fr-FR" sz="2000" spc="5">
                <a:solidFill>
                  <a:srgbClr val="2A2C2C"/>
                </a:solidFill>
                <a:latin typeface="Arial"/>
                <a:cs typeface="Arial"/>
              </a:rPr>
              <a:t>e</a:t>
            </a:r>
            <a:r>
              <a:rPr lang="fr-FR" sz="2000" spc="-5">
                <a:solidFill>
                  <a:srgbClr val="2A2C2C"/>
                </a:solidFill>
                <a:latin typeface="Arial"/>
                <a:cs typeface="Arial"/>
              </a:rPr>
              <a:t>lon</a:t>
            </a:r>
            <a:endParaRPr lang="fr-FR" sz="2000">
              <a:latin typeface="Arial"/>
              <a:cs typeface="Arial"/>
            </a:endParaRPr>
          </a:p>
          <a:p>
            <a:pPr algn="ctr">
              <a:lnSpc>
                <a:spcPct val="100000"/>
              </a:lnSpc>
              <a:spcBef>
                <a:spcPts val="240"/>
              </a:spcBef>
            </a:pPr>
            <a:r>
              <a:rPr lang="fr-FR" sz="2000" spc="-5">
                <a:solidFill>
                  <a:srgbClr val="2A2C2C"/>
                </a:solidFill>
                <a:latin typeface="Arial"/>
                <a:cs typeface="Arial"/>
              </a:rPr>
              <a:t>le</a:t>
            </a:r>
            <a:r>
              <a:rPr lang="fr-FR" sz="2000">
                <a:solidFill>
                  <a:srgbClr val="2A2C2C"/>
                </a:solidFill>
                <a:latin typeface="Arial"/>
                <a:cs typeface="Arial"/>
              </a:rPr>
              <a:t>s</a:t>
            </a:r>
            <a:r>
              <a:rPr lang="fr-FR" sz="2000" spc="40">
                <a:solidFill>
                  <a:srgbClr val="2A2C2C"/>
                </a:solidFill>
                <a:latin typeface="Times New Roman"/>
                <a:cs typeface="Times New Roman"/>
              </a:rPr>
              <a:t> </a:t>
            </a:r>
            <a:r>
              <a:rPr lang="fr-FR" sz="2000" spc="-5">
                <a:solidFill>
                  <a:srgbClr val="2A2C2C"/>
                </a:solidFill>
                <a:latin typeface="Arial"/>
                <a:cs typeface="Arial"/>
              </a:rPr>
              <a:t>par</a:t>
            </a:r>
            <a:r>
              <a:rPr lang="fr-FR" sz="2000" spc="5">
                <a:solidFill>
                  <a:srgbClr val="2A2C2C"/>
                </a:solidFill>
                <a:latin typeface="Arial"/>
                <a:cs typeface="Arial"/>
              </a:rPr>
              <a:t>c</a:t>
            </a:r>
            <a:r>
              <a:rPr lang="fr-FR" sz="2000" spc="-5">
                <a:solidFill>
                  <a:srgbClr val="2A2C2C"/>
                </a:solidFill>
                <a:latin typeface="Arial"/>
                <a:cs typeface="Arial"/>
              </a:rPr>
              <a:t>our</a:t>
            </a:r>
            <a:r>
              <a:rPr lang="fr-FR" sz="2000">
                <a:solidFill>
                  <a:srgbClr val="2A2C2C"/>
                </a:solidFill>
                <a:latin typeface="Arial"/>
                <a:cs typeface="Arial"/>
              </a:rPr>
              <a:t>s</a:t>
            </a:r>
            <a:r>
              <a:rPr lang="fr-FR" sz="2000" spc="10">
                <a:solidFill>
                  <a:srgbClr val="2A2C2C"/>
                </a:solidFill>
                <a:latin typeface="Times New Roman"/>
                <a:cs typeface="Times New Roman"/>
              </a:rPr>
              <a:t> </a:t>
            </a:r>
            <a:r>
              <a:rPr lang="fr-FR" sz="2000" spc="-5">
                <a:solidFill>
                  <a:srgbClr val="2A2C2C"/>
                </a:solidFill>
                <a:latin typeface="Arial"/>
                <a:cs typeface="Arial"/>
              </a:rPr>
              <a:t>d</a:t>
            </a:r>
            <a:r>
              <a:rPr lang="fr-FR" sz="2000">
                <a:solidFill>
                  <a:srgbClr val="2A2C2C"/>
                </a:solidFill>
                <a:latin typeface="Arial"/>
                <a:cs typeface="Arial"/>
              </a:rPr>
              <a:t>e</a:t>
            </a:r>
            <a:r>
              <a:rPr lang="fr-FR" sz="2000" spc="40">
                <a:solidFill>
                  <a:srgbClr val="2A2C2C"/>
                </a:solidFill>
                <a:latin typeface="Times New Roman"/>
                <a:cs typeface="Times New Roman"/>
              </a:rPr>
              <a:t> </a:t>
            </a:r>
            <a:r>
              <a:rPr lang="fr-FR" sz="2000">
                <a:solidFill>
                  <a:srgbClr val="2A2C2C"/>
                </a:solidFill>
                <a:latin typeface="Arial"/>
                <a:cs typeface="Arial"/>
              </a:rPr>
              <a:t>soin.</a:t>
            </a:r>
            <a:endParaRPr lang="fr-FR" sz="2000">
              <a:latin typeface="Arial"/>
              <a:cs typeface="Arial"/>
            </a:endParaRPr>
          </a:p>
        </p:txBody>
      </p:sp>
      <p:sp>
        <p:nvSpPr>
          <p:cNvPr id="13" name="object 9"/>
          <p:cNvSpPr txBox="1"/>
          <p:nvPr/>
        </p:nvSpPr>
        <p:spPr>
          <a:xfrm>
            <a:off x="8555815" y="5042510"/>
            <a:ext cx="3039745" cy="650884"/>
          </a:xfrm>
          <a:prstGeom prst="rect">
            <a:avLst/>
          </a:prstGeom>
        </p:spPr>
        <p:txBody>
          <a:bodyPr vert="horz" wrap="square" lIns="0" tIns="0" rIns="0" bIns="0" rtlCol="0">
            <a:spAutoFit/>
          </a:bodyPr>
          <a:lstStyle/>
          <a:p>
            <a:pPr marL="431165" marR="5080" indent="-419100">
              <a:lnSpc>
                <a:spcPct val="110000"/>
              </a:lnSpc>
            </a:pPr>
            <a:r>
              <a:rPr lang="fr-FR" sz="2000">
                <a:solidFill>
                  <a:srgbClr val="2A2C2C"/>
                </a:solidFill>
                <a:latin typeface="Arial"/>
                <a:cs typeface="Arial"/>
              </a:rPr>
              <a:t>Il</a:t>
            </a:r>
            <a:r>
              <a:rPr lang="fr-FR" sz="2000" spc="40">
                <a:solidFill>
                  <a:srgbClr val="2A2C2C"/>
                </a:solidFill>
                <a:latin typeface="Times New Roman"/>
                <a:cs typeface="Times New Roman"/>
              </a:rPr>
              <a:t> </a:t>
            </a:r>
            <a:r>
              <a:rPr lang="fr-FR" sz="2000" spc="-5">
                <a:solidFill>
                  <a:srgbClr val="2A2C2C"/>
                </a:solidFill>
                <a:latin typeface="Arial"/>
                <a:cs typeface="Arial"/>
              </a:rPr>
              <a:t>e</a:t>
            </a:r>
            <a:r>
              <a:rPr lang="fr-FR" sz="2000" spc="5">
                <a:solidFill>
                  <a:srgbClr val="2A2C2C"/>
                </a:solidFill>
                <a:latin typeface="Arial"/>
                <a:cs typeface="Arial"/>
              </a:rPr>
              <a:t>s</a:t>
            </a:r>
            <a:r>
              <a:rPr lang="fr-FR" sz="2000">
                <a:solidFill>
                  <a:srgbClr val="2A2C2C"/>
                </a:solidFill>
                <a:latin typeface="Arial"/>
                <a:cs typeface="Arial"/>
              </a:rPr>
              <a:t>t</a:t>
            </a:r>
            <a:r>
              <a:rPr lang="fr-FR" sz="2000" spc="35">
                <a:solidFill>
                  <a:srgbClr val="2A2C2C"/>
                </a:solidFill>
                <a:latin typeface="Times New Roman"/>
                <a:cs typeface="Times New Roman"/>
              </a:rPr>
              <a:t> </a:t>
            </a:r>
            <a:r>
              <a:rPr lang="fr-FR" sz="2000" spc="-5">
                <a:solidFill>
                  <a:srgbClr val="2A2C2C"/>
                </a:solidFill>
                <a:latin typeface="Arial"/>
                <a:cs typeface="Arial"/>
              </a:rPr>
              <a:t>é</a:t>
            </a:r>
            <a:r>
              <a:rPr lang="fr-FR" sz="2000" spc="5">
                <a:solidFill>
                  <a:srgbClr val="2A2C2C"/>
                </a:solidFill>
                <a:latin typeface="Arial"/>
                <a:cs typeface="Arial"/>
              </a:rPr>
              <a:t>c</a:t>
            </a:r>
            <a:r>
              <a:rPr lang="fr-FR" sz="2000">
                <a:solidFill>
                  <a:srgbClr val="2A2C2C"/>
                </a:solidFill>
                <a:latin typeface="Arial"/>
                <a:cs typeface="Arial"/>
              </a:rPr>
              <a:t>rit</a:t>
            </a:r>
            <a:r>
              <a:rPr lang="fr-FR" sz="2000" spc="25">
                <a:solidFill>
                  <a:srgbClr val="2A2C2C"/>
                </a:solidFill>
                <a:latin typeface="Times New Roman"/>
                <a:cs typeface="Times New Roman"/>
              </a:rPr>
              <a:t> </a:t>
            </a:r>
            <a:r>
              <a:rPr lang="fr-FR" sz="2000" spc="-5">
                <a:solidFill>
                  <a:srgbClr val="2A2C2C"/>
                </a:solidFill>
                <a:latin typeface="Arial"/>
                <a:cs typeface="Arial"/>
              </a:rPr>
              <a:t>e</a:t>
            </a:r>
            <a:r>
              <a:rPr lang="fr-FR" sz="2000">
                <a:solidFill>
                  <a:srgbClr val="2A2C2C"/>
                </a:solidFill>
                <a:latin typeface="Arial"/>
                <a:cs typeface="Arial"/>
              </a:rPr>
              <a:t>n</a:t>
            </a:r>
            <a:r>
              <a:rPr lang="fr-FR" sz="2000" spc="55">
                <a:solidFill>
                  <a:srgbClr val="2A2C2C"/>
                </a:solidFill>
                <a:latin typeface="Times New Roman"/>
                <a:cs typeface="Times New Roman"/>
              </a:rPr>
              <a:t> </a:t>
            </a:r>
            <a:r>
              <a:rPr lang="fr-FR" sz="2000" b="1">
                <a:solidFill>
                  <a:srgbClr val="0C4099"/>
                </a:solidFill>
                <a:latin typeface="Arial"/>
                <a:cs typeface="Arial"/>
              </a:rPr>
              <a:t>“F</a:t>
            </a:r>
            <a:r>
              <a:rPr lang="fr-FR" sz="2000" b="1" spc="5">
                <a:solidFill>
                  <a:srgbClr val="0C4099"/>
                </a:solidFill>
                <a:latin typeface="Arial"/>
                <a:cs typeface="Arial"/>
              </a:rPr>
              <a:t>a</a:t>
            </a:r>
            <a:r>
              <a:rPr lang="fr-FR" sz="2000" b="1">
                <a:solidFill>
                  <a:srgbClr val="0C4099"/>
                </a:solidFill>
                <a:latin typeface="Arial"/>
                <a:cs typeface="Arial"/>
              </a:rPr>
              <a:t>ci</a:t>
            </a:r>
            <a:r>
              <a:rPr lang="fr-FR" sz="2000" b="1" spc="-10">
                <a:solidFill>
                  <a:srgbClr val="0C4099"/>
                </a:solidFill>
                <a:latin typeface="Arial"/>
                <a:cs typeface="Arial"/>
              </a:rPr>
              <a:t>l</a:t>
            </a:r>
            <a:r>
              <a:rPr lang="fr-FR" sz="2000" b="1">
                <a:solidFill>
                  <a:srgbClr val="0C4099"/>
                </a:solidFill>
                <a:latin typeface="Arial"/>
                <a:cs typeface="Arial"/>
              </a:rPr>
              <a:t>e</a:t>
            </a:r>
            <a:r>
              <a:rPr lang="fr-FR" sz="2000" b="1" spc="-30">
                <a:solidFill>
                  <a:srgbClr val="0C4099"/>
                </a:solidFill>
                <a:latin typeface="Arial"/>
                <a:cs typeface="Arial"/>
              </a:rPr>
              <a:t> </a:t>
            </a:r>
            <a:r>
              <a:rPr lang="fr-FR" sz="2000" b="1">
                <a:solidFill>
                  <a:srgbClr val="0C4099"/>
                </a:solidFill>
                <a:latin typeface="Arial"/>
                <a:cs typeface="Arial"/>
              </a:rPr>
              <a:t>à</a:t>
            </a:r>
            <a:r>
              <a:rPr lang="fr-FR" sz="2000" b="1" spc="-15">
                <a:solidFill>
                  <a:srgbClr val="0C4099"/>
                </a:solidFill>
                <a:latin typeface="Arial"/>
                <a:cs typeface="Arial"/>
              </a:rPr>
              <a:t> </a:t>
            </a:r>
            <a:r>
              <a:rPr lang="fr-FR" sz="2000" b="1">
                <a:solidFill>
                  <a:srgbClr val="0C4099"/>
                </a:solidFill>
                <a:latin typeface="Arial"/>
                <a:cs typeface="Arial"/>
              </a:rPr>
              <a:t>l</a:t>
            </a:r>
            <a:r>
              <a:rPr lang="fr-FR" sz="2000" b="1" spc="-10">
                <a:solidFill>
                  <a:srgbClr val="0C4099"/>
                </a:solidFill>
                <a:latin typeface="Arial"/>
                <a:cs typeface="Arial"/>
              </a:rPr>
              <a:t>i</a:t>
            </a:r>
            <a:r>
              <a:rPr lang="fr-FR" sz="2000" b="1">
                <a:solidFill>
                  <a:srgbClr val="0C4099"/>
                </a:solidFill>
                <a:latin typeface="Arial"/>
                <a:cs typeface="Arial"/>
              </a:rPr>
              <a:t>re et</a:t>
            </a:r>
            <a:r>
              <a:rPr lang="fr-FR" sz="2000" b="1" spc="-15">
                <a:solidFill>
                  <a:srgbClr val="0C4099"/>
                </a:solidFill>
                <a:latin typeface="Arial"/>
                <a:cs typeface="Arial"/>
              </a:rPr>
              <a:t> </a:t>
            </a:r>
            <a:r>
              <a:rPr lang="fr-FR" sz="2000" b="1">
                <a:solidFill>
                  <a:srgbClr val="0C4099"/>
                </a:solidFill>
                <a:latin typeface="Arial"/>
                <a:cs typeface="Arial"/>
              </a:rPr>
              <a:t>à</a:t>
            </a:r>
            <a:r>
              <a:rPr lang="fr-FR" sz="2000" b="1" spc="-15">
                <a:solidFill>
                  <a:srgbClr val="0C4099"/>
                </a:solidFill>
                <a:latin typeface="Arial"/>
                <a:cs typeface="Arial"/>
              </a:rPr>
              <a:t> </a:t>
            </a:r>
            <a:r>
              <a:rPr lang="fr-FR" sz="2000" b="1">
                <a:solidFill>
                  <a:srgbClr val="0C4099"/>
                </a:solidFill>
                <a:latin typeface="Arial"/>
                <a:cs typeface="Arial"/>
              </a:rPr>
              <a:t>comprendre</a:t>
            </a:r>
            <a:r>
              <a:rPr lang="fr-FR" sz="2000" b="1" spc="10">
                <a:solidFill>
                  <a:srgbClr val="0C4099"/>
                </a:solidFill>
                <a:latin typeface="Arial"/>
                <a:cs typeface="Arial"/>
              </a:rPr>
              <a:t>”</a:t>
            </a:r>
            <a:r>
              <a:rPr lang="fr-FR" sz="2000">
                <a:solidFill>
                  <a:srgbClr val="2A2C2C"/>
                </a:solidFill>
                <a:latin typeface="Arial"/>
                <a:cs typeface="Arial"/>
              </a:rPr>
              <a:t>.</a:t>
            </a:r>
            <a:endParaRPr lang="fr-FR" sz="2000">
              <a:latin typeface="Arial"/>
              <a:cs typeface="Arial"/>
            </a:endParaRPr>
          </a:p>
        </p:txBody>
      </p:sp>
      <p:pic>
        <p:nvPicPr>
          <p:cNvPr id="3" name="Image 2" descr="Une image contenant texte&#10;&#10;Description générée automatiquement">
            <a:extLst>
              <a:ext uri="{FF2B5EF4-FFF2-40B4-BE49-F238E27FC236}">
                <a16:creationId xmlns:a16="http://schemas.microsoft.com/office/drawing/2014/main" id="{8E4276FA-E063-57BC-D7FA-8F8DE3F395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33154">
            <a:off x="869872" y="2713369"/>
            <a:ext cx="1545415" cy="2186015"/>
          </a:xfrm>
          <a:prstGeom prst="rect">
            <a:avLst/>
          </a:prstGeom>
          <a:effectLst>
            <a:outerShdw blurRad="50800" dist="38100" dir="2700000" algn="tl" rotWithShape="0">
              <a:prstClr val="black">
                <a:alpha val="40000"/>
              </a:prstClr>
            </a:outerShdw>
          </a:effectLst>
        </p:spPr>
      </p:pic>
      <p:sp>
        <p:nvSpPr>
          <p:cNvPr id="4" name="Ellipse 3">
            <a:extLst>
              <a:ext uri="{FF2B5EF4-FFF2-40B4-BE49-F238E27FC236}">
                <a16:creationId xmlns:a16="http://schemas.microsoft.com/office/drawing/2014/main" id="{D89295CA-A052-488B-9B9A-A90B71F9F518}"/>
              </a:ext>
            </a:extLst>
          </p:cNvPr>
          <p:cNvSpPr/>
          <p:nvPr/>
        </p:nvSpPr>
        <p:spPr>
          <a:xfrm>
            <a:off x="2087717" y="3120272"/>
            <a:ext cx="1559506" cy="1559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bject 5"/>
          <p:cNvSpPr/>
          <p:nvPr/>
        </p:nvSpPr>
        <p:spPr>
          <a:xfrm>
            <a:off x="2060287" y="2905376"/>
            <a:ext cx="1615439" cy="1802001"/>
          </a:xfrm>
          <a:prstGeom prst="rect">
            <a:avLst/>
          </a:prstGeom>
          <a:blipFill>
            <a:blip r:embed="rId6" cstate="print"/>
            <a:stretch>
              <a:fillRect/>
            </a:stretch>
          </a:blipFill>
        </p:spPr>
        <p:txBody>
          <a:bodyPr wrap="square" lIns="0" tIns="0" rIns="0" bIns="0" rtlCol="0"/>
          <a:lstStyle/>
          <a:p>
            <a:endParaRPr lang="fr-FR"/>
          </a:p>
        </p:txBody>
      </p:sp>
    </p:spTree>
    <p:extLst>
      <p:ext uri="{BB962C8B-B14F-4D97-AF65-F5344CB8AC3E}">
        <p14:creationId xmlns:p14="http://schemas.microsoft.com/office/powerpoint/2010/main" val="44031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278714" y="2551685"/>
            <a:ext cx="5854341" cy="3577903"/>
          </a:xfrm>
          <a:prstGeom prst="rect">
            <a:avLst/>
          </a:prstGeom>
        </p:spPr>
        <p:txBody>
          <a:bodyPr vert="horz" wrap="square" lIns="0" tIns="0" rIns="0" bIns="0" rtlCol="0">
            <a:spAutoFit/>
          </a:bodyPr>
          <a:lstStyle/>
          <a:p>
            <a:pPr marL="355600" indent="-342900">
              <a:lnSpc>
                <a:spcPct val="100000"/>
              </a:lnSpc>
              <a:buFont typeface="Wingdings" panose="05000000000000000000" pitchFamily="2" charset="2"/>
              <a:buChar char="Ø"/>
            </a:pPr>
            <a:r>
              <a:rPr lang="fr-FR" sz="2400" b="1" spc="-15">
                <a:solidFill>
                  <a:srgbClr val="0C4099"/>
                </a:solidFill>
                <a:latin typeface="Arial"/>
                <a:cs typeface="Arial"/>
              </a:rPr>
              <a:t>Le</a:t>
            </a:r>
            <a:r>
              <a:rPr lang="fr-FR" sz="2400" b="1" spc="65">
                <a:solidFill>
                  <a:srgbClr val="0C4099"/>
                </a:solidFill>
                <a:latin typeface="Times New Roman"/>
                <a:cs typeface="Times New Roman"/>
              </a:rPr>
              <a:t> </a:t>
            </a:r>
            <a:r>
              <a:rPr lang="fr-FR" sz="2400" b="1" spc="-15">
                <a:solidFill>
                  <a:srgbClr val="0C4099"/>
                </a:solidFill>
                <a:latin typeface="Arial"/>
                <a:cs typeface="Arial"/>
              </a:rPr>
              <a:t>si</a:t>
            </a:r>
            <a:r>
              <a:rPr lang="fr-FR" sz="2400" b="1" spc="-5">
                <a:solidFill>
                  <a:srgbClr val="0C4099"/>
                </a:solidFill>
                <a:latin typeface="Arial"/>
                <a:cs typeface="Arial"/>
              </a:rPr>
              <a:t>t</a:t>
            </a:r>
            <a:r>
              <a:rPr lang="fr-FR" sz="2400" b="1">
                <a:solidFill>
                  <a:srgbClr val="0C4099"/>
                </a:solidFill>
                <a:latin typeface="Arial"/>
                <a:cs typeface="Arial"/>
              </a:rPr>
              <a:t>e</a:t>
            </a:r>
            <a:r>
              <a:rPr lang="fr-FR" sz="2400" b="1" spc="55">
                <a:solidFill>
                  <a:srgbClr val="0C4099"/>
                </a:solidFill>
                <a:latin typeface="Times New Roman"/>
                <a:cs typeface="Times New Roman"/>
              </a:rPr>
              <a:t> </a:t>
            </a:r>
            <a:r>
              <a:rPr lang="fr-FR" sz="2400" b="1" spc="-10">
                <a:solidFill>
                  <a:srgbClr val="0C4099"/>
                </a:solidFill>
                <a:latin typeface="Arial"/>
                <a:cs typeface="Arial"/>
              </a:rPr>
              <a:t>int</a:t>
            </a:r>
            <a:r>
              <a:rPr lang="fr-FR" sz="2400" b="1" spc="-5">
                <a:solidFill>
                  <a:srgbClr val="0C4099"/>
                </a:solidFill>
                <a:latin typeface="Arial"/>
                <a:cs typeface="Arial"/>
              </a:rPr>
              <a:t>ernet </a:t>
            </a:r>
            <a:r>
              <a:rPr lang="fr-FR" sz="2400" b="1" u="sng" spc="-5">
                <a:solidFill>
                  <a:srgbClr val="0C4099"/>
                </a:solidFill>
                <a:latin typeface="Arial"/>
                <a:cs typeface="Arial"/>
              </a:rPr>
              <a:t>handifaction.fr</a:t>
            </a:r>
          </a:p>
          <a:p>
            <a:pPr marL="12700">
              <a:lnSpc>
                <a:spcPct val="100000"/>
              </a:lnSpc>
              <a:spcBef>
                <a:spcPts val="600"/>
              </a:spcBef>
            </a:pPr>
            <a:r>
              <a:rPr lang="fr-FR" sz="2000" spc="-5">
                <a:solidFill>
                  <a:srgbClr val="000000"/>
                </a:solidFill>
                <a:latin typeface="Arial"/>
                <a:cs typeface="Arial"/>
              </a:rPr>
              <a:t>qui respecte les normes de traitement des données du RGPD et les normes d’accessibilité du RGAA.</a:t>
            </a:r>
            <a:endParaRPr lang="fr-FR">
              <a:solidFill>
                <a:srgbClr val="000000"/>
              </a:solidFill>
              <a:latin typeface="Arial"/>
              <a:cs typeface="Arial"/>
            </a:endParaRPr>
          </a:p>
          <a:p>
            <a:pPr>
              <a:lnSpc>
                <a:spcPct val="100000"/>
              </a:lnSpc>
              <a:spcBef>
                <a:spcPts val="42"/>
              </a:spcBef>
            </a:pPr>
            <a:endParaRPr lang="fr-FR" sz="1550">
              <a:latin typeface="Times New Roman"/>
              <a:cs typeface="Times New Roman"/>
            </a:endParaRPr>
          </a:p>
          <a:p>
            <a:pPr marL="355600" indent="-342900">
              <a:lnSpc>
                <a:spcPct val="100000"/>
              </a:lnSpc>
              <a:spcBef>
                <a:spcPts val="600"/>
              </a:spcBef>
              <a:spcAft>
                <a:spcPts val="5400"/>
              </a:spcAft>
              <a:buFont typeface="Wingdings" panose="05000000000000000000" pitchFamily="2" charset="2"/>
              <a:buChar char="Ø"/>
            </a:pPr>
            <a:r>
              <a:rPr lang="fr-FR" sz="2400" b="1" spc="-140">
                <a:solidFill>
                  <a:srgbClr val="0C4099"/>
                </a:solidFill>
                <a:latin typeface="Arial"/>
                <a:cs typeface="Arial"/>
              </a:rPr>
              <a:t>L</a:t>
            </a:r>
            <a:r>
              <a:rPr lang="fr-FR" sz="2400" b="1">
                <a:solidFill>
                  <a:srgbClr val="0C4099"/>
                </a:solidFill>
                <a:latin typeface="Arial"/>
                <a:cs typeface="Arial"/>
              </a:rPr>
              <a:t>’ap</a:t>
            </a:r>
            <a:r>
              <a:rPr lang="fr-FR" sz="2400" b="1" spc="-10">
                <a:solidFill>
                  <a:srgbClr val="0C4099"/>
                </a:solidFill>
                <a:latin typeface="Arial"/>
                <a:cs typeface="Arial"/>
              </a:rPr>
              <a:t>p</a:t>
            </a:r>
            <a:r>
              <a:rPr lang="fr-FR" sz="2400" b="1">
                <a:solidFill>
                  <a:srgbClr val="0C4099"/>
                </a:solidFill>
                <a:latin typeface="Arial"/>
                <a:cs typeface="Arial"/>
              </a:rPr>
              <a:t>lic</a:t>
            </a:r>
            <a:r>
              <a:rPr lang="fr-FR" sz="2400" b="1" spc="-10">
                <a:solidFill>
                  <a:srgbClr val="0C4099"/>
                </a:solidFill>
                <a:latin typeface="Arial"/>
                <a:cs typeface="Arial"/>
              </a:rPr>
              <a:t>a</a:t>
            </a:r>
            <a:r>
              <a:rPr lang="fr-FR" sz="2400" b="1">
                <a:solidFill>
                  <a:srgbClr val="0C4099"/>
                </a:solidFill>
                <a:latin typeface="Arial"/>
                <a:cs typeface="Arial"/>
              </a:rPr>
              <a:t>tion</a:t>
            </a:r>
            <a:r>
              <a:rPr lang="fr-FR" sz="2400" b="1" spc="-50">
                <a:solidFill>
                  <a:srgbClr val="0C4099"/>
                </a:solidFill>
                <a:latin typeface="Arial"/>
                <a:cs typeface="Arial"/>
              </a:rPr>
              <a:t> </a:t>
            </a:r>
            <a:r>
              <a:rPr lang="fr-FR" sz="2400" b="1">
                <a:solidFill>
                  <a:srgbClr val="0C4099"/>
                </a:solidFill>
                <a:latin typeface="Arial"/>
                <a:cs typeface="Arial"/>
              </a:rPr>
              <a:t>mo</a:t>
            </a:r>
            <a:r>
              <a:rPr lang="fr-FR" sz="2400" b="1" spc="-10">
                <a:solidFill>
                  <a:srgbClr val="0C4099"/>
                </a:solidFill>
                <a:latin typeface="Arial"/>
                <a:cs typeface="Arial"/>
              </a:rPr>
              <a:t>b</a:t>
            </a:r>
            <a:r>
              <a:rPr lang="fr-FR" sz="2400" b="1">
                <a:solidFill>
                  <a:srgbClr val="0C4099"/>
                </a:solidFill>
                <a:latin typeface="Arial"/>
                <a:cs typeface="Arial"/>
              </a:rPr>
              <a:t>ile</a:t>
            </a:r>
            <a:r>
              <a:rPr lang="fr-FR" sz="2000">
                <a:solidFill>
                  <a:srgbClr val="2A2C2C"/>
                </a:solidFill>
                <a:latin typeface="Arial"/>
                <a:cs typeface="Arial"/>
              </a:rPr>
              <a:t> </a:t>
            </a:r>
            <a:r>
              <a:rPr lang="fr-FR" sz="2400" b="1">
                <a:solidFill>
                  <a:srgbClr val="0C4099"/>
                </a:solidFill>
                <a:latin typeface="Arial"/>
                <a:cs typeface="Arial"/>
              </a:rPr>
              <a:t>gratuite</a:t>
            </a:r>
          </a:p>
          <a:p>
            <a:pPr marL="355600" indent="-342900">
              <a:lnSpc>
                <a:spcPct val="100000"/>
              </a:lnSpc>
              <a:spcBef>
                <a:spcPts val="600"/>
              </a:spcBef>
              <a:buFont typeface="Wingdings" panose="05000000000000000000" pitchFamily="2" charset="2"/>
              <a:buChar char="Ø"/>
            </a:pPr>
            <a:r>
              <a:rPr lang="fr-FR" sz="2400" b="1">
                <a:solidFill>
                  <a:srgbClr val="0C4099"/>
                </a:solidFill>
                <a:latin typeface="Arial"/>
                <a:cs typeface="Arial"/>
              </a:rPr>
              <a:t>Les</a:t>
            </a:r>
            <a:r>
              <a:rPr lang="fr-FR" sz="2400" b="1" spc="55">
                <a:solidFill>
                  <a:srgbClr val="0C4099"/>
                </a:solidFill>
                <a:latin typeface="Times New Roman"/>
                <a:cs typeface="Times New Roman"/>
              </a:rPr>
              <a:t> </a:t>
            </a:r>
            <a:r>
              <a:rPr lang="fr-FR" sz="2400" b="1" spc="-20">
                <a:solidFill>
                  <a:srgbClr val="0C4099"/>
                </a:solidFill>
                <a:latin typeface="Arial"/>
                <a:cs typeface="Arial"/>
              </a:rPr>
              <a:t>envoi</a:t>
            </a:r>
            <a:r>
              <a:rPr lang="fr-FR" sz="2400" b="1" spc="-15">
                <a:solidFill>
                  <a:srgbClr val="0C4099"/>
                </a:solidFill>
                <a:latin typeface="Arial"/>
                <a:cs typeface="Arial"/>
              </a:rPr>
              <a:t>s</a:t>
            </a:r>
            <a:r>
              <a:rPr lang="fr-FR" sz="2400" b="1" spc="70">
                <a:solidFill>
                  <a:srgbClr val="0C4099"/>
                </a:solidFill>
                <a:latin typeface="Times New Roman"/>
                <a:cs typeface="Times New Roman"/>
              </a:rPr>
              <a:t> </a:t>
            </a:r>
            <a:r>
              <a:rPr lang="fr-FR" sz="2400" b="1" spc="-15">
                <a:solidFill>
                  <a:srgbClr val="0C4099"/>
                </a:solidFill>
                <a:latin typeface="Arial"/>
                <a:cs typeface="Arial"/>
              </a:rPr>
              <a:t>papier</a:t>
            </a:r>
            <a:endParaRPr lang="fr-FR" sz="2400">
              <a:latin typeface="Arial"/>
              <a:cs typeface="Arial"/>
            </a:endParaRPr>
          </a:p>
          <a:p>
            <a:pPr marL="12700">
              <a:lnSpc>
                <a:spcPct val="100000"/>
              </a:lnSpc>
              <a:spcBef>
                <a:spcPts val="600"/>
              </a:spcBef>
            </a:pPr>
            <a:r>
              <a:rPr lang="fr-FR" sz="2000" spc="-5">
                <a:solidFill>
                  <a:srgbClr val="2A2C2C"/>
                </a:solidFill>
                <a:latin typeface="Arial"/>
                <a:cs typeface="Arial"/>
              </a:rPr>
              <a:t>pou</a:t>
            </a:r>
            <a:r>
              <a:rPr lang="fr-FR" sz="2000">
                <a:solidFill>
                  <a:srgbClr val="2A2C2C"/>
                </a:solidFill>
                <a:latin typeface="Arial"/>
                <a:cs typeface="Arial"/>
              </a:rPr>
              <a:t>r</a:t>
            </a:r>
            <a:r>
              <a:rPr lang="fr-FR" sz="2000" spc="35">
                <a:solidFill>
                  <a:srgbClr val="2A2C2C"/>
                </a:solidFill>
                <a:latin typeface="Times New Roman"/>
                <a:cs typeface="Times New Roman"/>
              </a:rPr>
              <a:t> </a:t>
            </a:r>
            <a:r>
              <a:rPr lang="fr-FR" sz="2000">
                <a:solidFill>
                  <a:srgbClr val="2A2C2C"/>
                </a:solidFill>
                <a:latin typeface="Arial"/>
                <a:cs typeface="Arial"/>
              </a:rPr>
              <a:t>tous</a:t>
            </a:r>
            <a:r>
              <a:rPr lang="fr-FR" sz="2000" spc="40">
                <a:solidFill>
                  <a:srgbClr val="2A2C2C"/>
                </a:solidFill>
                <a:latin typeface="Times New Roman"/>
                <a:cs typeface="Times New Roman"/>
              </a:rPr>
              <a:t> </a:t>
            </a:r>
            <a:r>
              <a:rPr lang="fr-FR" sz="2000">
                <a:solidFill>
                  <a:srgbClr val="2A2C2C"/>
                </a:solidFill>
                <a:latin typeface="Arial"/>
                <a:cs typeface="Arial"/>
              </a:rPr>
              <a:t>c</a:t>
            </a:r>
            <a:r>
              <a:rPr lang="fr-FR" sz="2000" spc="5">
                <a:solidFill>
                  <a:srgbClr val="2A2C2C"/>
                </a:solidFill>
                <a:latin typeface="Arial"/>
                <a:cs typeface="Arial"/>
              </a:rPr>
              <a:t>e</a:t>
            </a:r>
            <a:r>
              <a:rPr lang="fr-FR" sz="2000" spc="-5">
                <a:solidFill>
                  <a:srgbClr val="2A2C2C"/>
                </a:solidFill>
                <a:latin typeface="Arial"/>
                <a:cs typeface="Arial"/>
              </a:rPr>
              <a:t>u</a:t>
            </a:r>
            <a:r>
              <a:rPr lang="fr-FR" sz="2000">
                <a:solidFill>
                  <a:srgbClr val="2A2C2C"/>
                </a:solidFill>
                <a:latin typeface="Arial"/>
                <a:cs typeface="Arial"/>
              </a:rPr>
              <a:t>x</a:t>
            </a:r>
            <a:r>
              <a:rPr lang="fr-FR" sz="2000" spc="35">
                <a:solidFill>
                  <a:srgbClr val="2A2C2C"/>
                </a:solidFill>
                <a:latin typeface="Times New Roman"/>
                <a:cs typeface="Times New Roman"/>
              </a:rPr>
              <a:t> </a:t>
            </a:r>
            <a:r>
              <a:rPr lang="fr-FR" sz="2000" spc="-5">
                <a:solidFill>
                  <a:srgbClr val="2A2C2C"/>
                </a:solidFill>
                <a:latin typeface="Arial"/>
                <a:cs typeface="Arial"/>
              </a:rPr>
              <a:t>pou</a:t>
            </a:r>
            <a:r>
              <a:rPr lang="fr-FR" sz="2000">
                <a:solidFill>
                  <a:srgbClr val="2A2C2C"/>
                </a:solidFill>
                <a:latin typeface="Arial"/>
                <a:cs typeface="Arial"/>
              </a:rPr>
              <a:t>r</a:t>
            </a:r>
            <a:r>
              <a:rPr lang="fr-FR" sz="2000" spc="35">
                <a:solidFill>
                  <a:srgbClr val="2A2C2C"/>
                </a:solidFill>
                <a:latin typeface="Times New Roman"/>
                <a:cs typeface="Times New Roman"/>
              </a:rPr>
              <a:t> </a:t>
            </a:r>
            <a:r>
              <a:rPr lang="fr-FR" sz="2000" spc="-5">
                <a:solidFill>
                  <a:srgbClr val="2A2C2C"/>
                </a:solidFill>
                <a:latin typeface="Arial"/>
                <a:cs typeface="Arial"/>
              </a:rPr>
              <a:t>qui</a:t>
            </a:r>
            <a:r>
              <a:rPr lang="fr-FR" sz="2000" spc="-5">
                <a:latin typeface="Arial"/>
                <a:cs typeface="Arial"/>
              </a:rPr>
              <a:t> </a:t>
            </a:r>
            <a:r>
              <a:rPr lang="fr-FR" sz="2000">
                <a:solidFill>
                  <a:srgbClr val="2A2C2C"/>
                </a:solidFill>
                <a:latin typeface="Arial"/>
                <a:cs typeface="Arial"/>
              </a:rPr>
              <a:t>l’outil informa</a:t>
            </a:r>
            <a:r>
              <a:rPr lang="fr-FR" sz="2000" spc="-10">
                <a:solidFill>
                  <a:srgbClr val="2A2C2C"/>
                </a:solidFill>
                <a:latin typeface="Arial"/>
                <a:cs typeface="Arial"/>
              </a:rPr>
              <a:t>t</a:t>
            </a:r>
            <a:r>
              <a:rPr lang="fr-FR" sz="2000">
                <a:solidFill>
                  <a:srgbClr val="2A2C2C"/>
                </a:solidFill>
                <a:latin typeface="Arial"/>
                <a:cs typeface="Arial"/>
              </a:rPr>
              <a:t>ique</a:t>
            </a:r>
            <a:br>
              <a:rPr lang="fr-FR" sz="2000" spc="-30">
                <a:solidFill>
                  <a:srgbClr val="2A2C2C"/>
                </a:solidFill>
                <a:latin typeface="Arial"/>
                <a:cs typeface="Arial"/>
              </a:rPr>
            </a:br>
            <a:r>
              <a:rPr lang="fr-FR" sz="2000">
                <a:solidFill>
                  <a:srgbClr val="2A2C2C"/>
                </a:solidFill>
                <a:latin typeface="Arial"/>
                <a:cs typeface="Arial"/>
              </a:rPr>
              <a:t>est</a:t>
            </a:r>
            <a:r>
              <a:rPr lang="fr-FR" sz="2000" spc="-30">
                <a:solidFill>
                  <a:srgbClr val="2A2C2C"/>
                </a:solidFill>
                <a:latin typeface="Arial"/>
                <a:cs typeface="Arial"/>
              </a:rPr>
              <a:t> </a:t>
            </a:r>
            <a:r>
              <a:rPr lang="fr-FR" sz="2000">
                <a:solidFill>
                  <a:srgbClr val="2A2C2C"/>
                </a:solidFill>
                <a:latin typeface="Arial"/>
                <a:cs typeface="Arial"/>
              </a:rPr>
              <a:t>inac</a:t>
            </a:r>
            <a:r>
              <a:rPr lang="fr-FR" sz="2000" spc="5">
                <a:solidFill>
                  <a:srgbClr val="2A2C2C"/>
                </a:solidFill>
                <a:latin typeface="Arial"/>
                <a:cs typeface="Arial"/>
              </a:rPr>
              <a:t>c</a:t>
            </a:r>
            <a:r>
              <a:rPr lang="fr-FR" sz="2000">
                <a:solidFill>
                  <a:srgbClr val="2A2C2C"/>
                </a:solidFill>
                <a:latin typeface="Arial"/>
                <a:cs typeface="Arial"/>
              </a:rPr>
              <a:t>es</a:t>
            </a:r>
            <a:r>
              <a:rPr lang="fr-FR" sz="2000" spc="5">
                <a:solidFill>
                  <a:srgbClr val="2A2C2C"/>
                </a:solidFill>
                <a:latin typeface="Arial"/>
                <a:cs typeface="Arial"/>
              </a:rPr>
              <a:t>s</a:t>
            </a:r>
            <a:r>
              <a:rPr lang="fr-FR" sz="2000">
                <a:solidFill>
                  <a:srgbClr val="2A2C2C"/>
                </a:solidFill>
                <a:latin typeface="Arial"/>
                <a:cs typeface="Arial"/>
              </a:rPr>
              <a:t>ible.</a:t>
            </a:r>
            <a:endParaRPr lang="fr-FR" sz="2000">
              <a:latin typeface="Arial"/>
              <a:cs typeface="Arial"/>
            </a:endParaRPr>
          </a:p>
        </p:txBody>
      </p:sp>
      <p:sp>
        <p:nvSpPr>
          <p:cNvPr id="5" name="object 5"/>
          <p:cNvSpPr/>
          <p:nvPr/>
        </p:nvSpPr>
        <p:spPr>
          <a:xfrm>
            <a:off x="863297" y="2657323"/>
            <a:ext cx="3897240" cy="257680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7" name="object 7"/>
          <p:cNvSpPr txBox="1">
            <a:spLocks noGrp="1"/>
          </p:cNvSpPr>
          <p:nvPr>
            <p:ph type="sldNum" sz="quarter" idx="15"/>
          </p:nvPr>
        </p:nvSpPr>
        <p:spPr>
          <a:prstGeom prst="rect">
            <a:avLst/>
          </a:prstGeom>
        </p:spPr>
        <p:txBody>
          <a:bodyPr vert="horz" wrap="square" lIns="0" tIns="0" rIns="0" bIns="0" rtlCol="0">
            <a:spAutoFit/>
          </a:bodyPr>
          <a:lstStyle/>
          <a:p>
            <a:pPr marL="25400">
              <a:lnSpc>
                <a:spcPct val="100000"/>
              </a:lnSpc>
            </a:pPr>
            <a:fld id="{81D60167-4931-47E6-BA6A-407CBD079E47}" type="slidenum">
              <a:rPr lang="fr-FR"/>
              <a:t>12</a:t>
            </a:fld>
            <a:endParaRPr lang="fr-FR"/>
          </a:p>
        </p:txBody>
      </p:sp>
      <p:sp>
        <p:nvSpPr>
          <p:cNvPr id="6" name="object 6"/>
          <p:cNvSpPr txBox="1">
            <a:spLocks noGrp="1"/>
          </p:cNvSpPr>
          <p:nvPr>
            <p:ph type="title" idx="4294967295"/>
          </p:nvPr>
        </p:nvSpPr>
        <p:spPr>
          <a:xfrm>
            <a:off x="947738" y="1909219"/>
            <a:ext cx="10313100" cy="369332"/>
          </a:xfrm>
          <a:prstGeom prst="rect">
            <a:avLst/>
          </a:prstGeom>
        </p:spPr>
        <p:txBody>
          <a:bodyPr vert="horz" wrap="square" lIns="0" tIns="0" rIns="0" bIns="0" rtlCol="0">
            <a:spAutoFit/>
          </a:bodyPr>
          <a:lstStyle/>
          <a:p>
            <a:pPr algn="ctr">
              <a:lnSpc>
                <a:spcPct val="100000"/>
              </a:lnSpc>
            </a:pPr>
            <a:r>
              <a:rPr lang="fr-FR" sz="2400" b="0" cap="none" spc="-5">
                <a:solidFill>
                  <a:srgbClr val="2A2C2C"/>
                </a:solidFill>
                <a:latin typeface="Arial"/>
                <a:cs typeface="Arial"/>
              </a:rPr>
              <a:t>L</a:t>
            </a:r>
            <a:r>
              <a:rPr lang="fr-FR" sz="2400" b="0" cap="none">
                <a:solidFill>
                  <a:srgbClr val="2A2C2C"/>
                </a:solidFill>
                <a:latin typeface="Arial"/>
                <a:cs typeface="Arial"/>
              </a:rPr>
              <a:t>e</a:t>
            </a:r>
            <a:r>
              <a:rPr lang="fr-FR" sz="2400" b="0" cap="none" spc="65">
                <a:solidFill>
                  <a:srgbClr val="2A2C2C"/>
                </a:solidFill>
                <a:latin typeface="Times New Roman"/>
                <a:cs typeface="Times New Roman"/>
              </a:rPr>
              <a:t> </a:t>
            </a:r>
            <a:r>
              <a:rPr lang="fr-FR" sz="2400" b="0" cap="none" spc="-5">
                <a:solidFill>
                  <a:srgbClr val="2A2C2C"/>
                </a:solidFill>
                <a:latin typeface="Arial"/>
                <a:cs typeface="Arial"/>
              </a:rPr>
              <a:t>quest</a:t>
            </a:r>
            <a:r>
              <a:rPr lang="fr-FR" sz="2400" b="0" cap="none" spc="-10">
                <a:solidFill>
                  <a:srgbClr val="2A2C2C"/>
                </a:solidFill>
                <a:latin typeface="Arial"/>
                <a:cs typeface="Arial"/>
              </a:rPr>
              <a:t>i</a:t>
            </a:r>
            <a:r>
              <a:rPr lang="fr-FR" sz="2400" b="0" cap="none" spc="-5">
                <a:solidFill>
                  <a:srgbClr val="2A2C2C"/>
                </a:solidFill>
                <a:latin typeface="Arial"/>
                <a:cs typeface="Arial"/>
              </a:rPr>
              <a:t>on</a:t>
            </a:r>
            <a:r>
              <a:rPr lang="fr-FR" sz="2400" b="0" cap="none" spc="-10">
                <a:solidFill>
                  <a:srgbClr val="2A2C2C"/>
                </a:solidFill>
                <a:latin typeface="Arial"/>
                <a:cs typeface="Arial"/>
              </a:rPr>
              <a:t>n</a:t>
            </a:r>
            <a:r>
              <a:rPr lang="fr-FR" sz="2400" b="0" cap="none" spc="-5">
                <a:solidFill>
                  <a:srgbClr val="2A2C2C"/>
                </a:solidFill>
                <a:latin typeface="Arial"/>
                <a:cs typeface="Arial"/>
              </a:rPr>
              <a:t>a</a:t>
            </a:r>
            <a:r>
              <a:rPr lang="fr-FR" sz="2400" b="0" cap="none" spc="-10">
                <a:solidFill>
                  <a:srgbClr val="2A2C2C"/>
                </a:solidFill>
                <a:latin typeface="Arial"/>
                <a:cs typeface="Arial"/>
              </a:rPr>
              <a:t>i</a:t>
            </a:r>
            <a:r>
              <a:rPr lang="fr-FR" sz="2400" b="0" cap="none">
                <a:solidFill>
                  <a:srgbClr val="2A2C2C"/>
                </a:solidFill>
                <a:latin typeface="Arial"/>
                <a:cs typeface="Arial"/>
              </a:rPr>
              <a:t>re</a:t>
            </a:r>
            <a:r>
              <a:rPr lang="fr-FR" sz="2400" b="0" cap="none" spc="105">
                <a:solidFill>
                  <a:srgbClr val="2A2C2C"/>
                </a:solidFill>
                <a:latin typeface="Times New Roman"/>
                <a:cs typeface="Times New Roman"/>
              </a:rPr>
              <a:t> </a:t>
            </a:r>
            <a:r>
              <a:rPr lang="fr-FR" sz="2400" b="0" cap="none" spc="-5">
                <a:solidFill>
                  <a:srgbClr val="2A2C2C"/>
                </a:solidFill>
                <a:latin typeface="Arial"/>
                <a:cs typeface="Arial"/>
              </a:rPr>
              <a:t>pe</a:t>
            </a:r>
            <a:r>
              <a:rPr lang="fr-FR" sz="2400" b="0" cap="none" spc="-10">
                <a:solidFill>
                  <a:srgbClr val="2A2C2C"/>
                </a:solidFill>
                <a:latin typeface="Arial"/>
                <a:cs typeface="Arial"/>
              </a:rPr>
              <a:t>ut</a:t>
            </a:r>
            <a:r>
              <a:rPr lang="fr-FR" sz="2400" b="0" cap="none" spc="70">
                <a:solidFill>
                  <a:srgbClr val="2A2C2C"/>
                </a:solidFill>
                <a:latin typeface="Times New Roman"/>
                <a:cs typeface="Times New Roman"/>
              </a:rPr>
              <a:t> </a:t>
            </a:r>
            <a:r>
              <a:rPr lang="fr-FR" sz="2400" b="0" cap="none" spc="-15">
                <a:solidFill>
                  <a:srgbClr val="2A2C2C"/>
                </a:solidFill>
                <a:latin typeface="Arial"/>
                <a:cs typeface="Arial"/>
              </a:rPr>
              <a:t>êt</a:t>
            </a:r>
            <a:r>
              <a:rPr lang="fr-FR" sz="2400" b="0" cap="none" spc="-5">
                <a:solidFill>
                  <a:srgbClr val="2A2C2C"/>
                </a:solidFill>
                <a:latin typeface="Arial"/>
                <a:cs typeface="Arial"/>
              </a:rPr>
              <a:t>r</a:t>
            </a:r>
            <a:r>
              <a:rPr lang="fr-FR" sz="2400" b="0" cap="none">
                <a:solidFill>
                  <a:srgbClr val="2A2C2C"/>
                </a:solidFill>
                <a:latin typeface="Arial"/>
                <a:cs typeface="Arial"/>
              </a:rPr>
              <a:t>e</a:t>
            </a:r>
            <a:r>
              <a:rPr lang="fr-FR" sz="2400" b="0" cap="none" spc="55">
                <a:solidFill>
                  <a:srgbClr val="2A2C2C"/>
                </a:solidFill>
                <a:latin typeface="Times New Roman"/>
                <a:cs typeface="Times New Roman"/>
              </a:rPr>
              <a:t> </a:t>
            </a:r>
            <a:r>
              <a:rPr lang="fr-FR" sz="2400" b="0" cap="none">
                <a:solidFill>
                  <a:srgbClr val="2A2C2C"/>
                </a:solidFill>
                <a:latin typeface="Arial"/>
                <a:cs typeface="Arial"/>
              </a:rPr>
              <a:t>rem</a:t>
            </a:r>
            <a:r>
              <a:rPr lang="fr-FR" sz="2400" b="0" cap="none" spc="-5">
                <a:solidFill>
                  <a:srgbClr val="2A2C2C"/>
                </a:solidFill>
                <a:latin typeface="Arial"/>
                <a:cs typeface="Arial"/>
              </a:rPr>
              <a:t>p</a:t>
            </a:r>
            <a:r>
              <a:rPr lang="fr-FR" sz="2400" b="0" cap="none" spc="-10">
                <a:solidFill>
                  <a:srgbClr val="2A2C2C"/>
                </a:solidFill>
                <a:latin typeface="Arial"/>
                <a:cs typeface="Arial"/>
              </a:rPr>
              <a:t>l</a:t>
            </a:r>
            <a:r>
              <a:rPr lang="fr-FR" sz="2400" b="0" cap="none">
                <a:solidFill>
                  <a:srgbClr val="2A2C2C"/>
                </a:solidFill>
                <a:latin typeface="Arial"/>
                <a:cs typeface="Arial"/>
              </a:rPr>
              <a:t>i</a:t>
            </a:r>
            <a:r>
              <a:rPr lang="fr-FR" sz="2400" b="0" cap="none" spc="75">
                <a:solidFill>
                  <a:srgbClr val="2A2C2C"/>
                </a:solidFill>
                <a:latin typeface="Times New Roman"/>
                <a:cs typeface="Times New Roman"/>
              </a:rPr>
              <a:t> </a:t>
            </a:r>
            <a:r>
              <a:rPr lang="fr-FR" sz="2400" b="0" cap="none">
                <a:solidFill>
                  <a:srgbClr val="2A2C2C"/>
                </a:solidFill>
                <a:latin typeface="Arial"/>
                <a:cs typeface="Arial"/>
              </a:rPr>
              <a:t>sur</a:t>
            </a:r>
            <a:r>
              <a:rPr lang="fr-FR" sz="2400" b="0" cap="none" spc="90">
                <a:solidFill>
                  <a:srgbClr val="2A2C2C"/>
                </a:solidFill>
                <a:latin typeface="Times New Roman"/>
                <a:cs typeface="Times New Roman"/>
              </a:rPr>
              <a:t> </a:t>
            </a:r>
            <a:r>
              <a:rPr lang="fr-FR" sz="2400" cap="none" spc="-15">
                <a:solidFill>
                  <a:srgbClr val="007FAC"/>
                </a:solidFill>
              </a:rPr>
              <a:t>une</a:t>
            </a:r>
            <a:r>
              <a:rPr lang="fr-FR" sz="2400" cap="none" spc="50">
                <a:solidFill>
                  <a:srgbClr val="007FAC"/>
                </a:solidFill>
                <a:latin typeface="Times New Roman"/>
                <a:cs typeface="Times New Roman"/>
              </a:rPr>
              <a:t> </a:t>
            </a:r>
            <a:r>
              <a:rPr lang="fr-FR" sz="2400" cap="none" spc="-5">
                <a:solidFill>
                  <a:srgbClr val="007FAC"/>
                </a:solidFill>
              </a:rPr>
              <a:t>variét</a:t>
            </a:r>
            <a:r>
              <a:rPr lang="fr-FR" sz="2400" cap="none">
                <a:solidFill>
                  <a:srgbClr val="007FAC"/>
                </a:solidFill>
              </a:rPr>
              <a:t>é</a:t>
            </a:r>
            <a:r>
              <a:rPr lang="fr-FR" sz="2400" cap="none" spc="70">
                <a:solidFill>
                  <a:srgbClr val="007FAC"/>
                </a:solidFill>
                <a:latin typeface="Times New Roman"/>
                <a:cs typeface="Times New Roman"/>
              </a:rPr>
              <a:t> </a:t>
            </a:r>
            <a:r>
              <a:rPr lang="fr-FR" sz="2400" cap="none" spc="-15">
                <a:solidFill>
                  <a:srgbClr val="007FAC"/>
                </a:solidFill>
              </a:rPr>
              <a:t>de</a:t>
            </a:r>
            <a:r>
              <a:rPr lang="fr-FR" sz="2400" cap="none" spc="65">
                <a:solidFill>
                  <a:srgbClr val="007FAC"/>
                </a:solidFill>
                <a:latin typeface="Times New Roman"/>
                <a:cs typeface="Times New Roman"/>
              </a:rPr>
              <a:t> </a:t>
            </a:r>
            <a:r>
              <a:rPr lang="fr-FR" sz="2400" cap="none" spc="-20">
                <a:solidFill>
                  <a:srgbClr val="007FAC"/>
                </a:solidFill>
              </a:rPr>
              <a:t>sup</a:t>
            </a:r>
            <a:r>
              <a:rPr lang="fr-FR" sz="2400" cap="none" spc="-25">
                <a:solidFill>
                  <a:srgbClr val="007FAC"/>
                </a:solidFill>
              </a:rPr>
              <a:t>p</a:t>
            </a:r>
            <a:r>
              <a:rPr lang="fr-FR" sz="2400" cap="none">
                <a:solidFill>
                  <a:srgbClr val="007FAC"/>
                </a:solidFill>
              </a:rPr>
              <a:t>ort</a:t>
            </a:r>
            <a:r>
              <a:rPr lang="fr-FR" sz="2400" cap="none" spc="5">
                <a:solidFill>
                  <a:srgbClr val="007FAC"/>
                </a:solidFill>
              </a:rPr>
              <a:t>s</a:t>
            </a:r>
            <a:r>
              <a:rPr lang="fr-FR" sz="2400" b="0" cap="none" spc="-10">
                <a:solidFill>
                  <a:srgbClr val="2A2C2C"/>
                </a:solidFill>
                <a:latin typeface="Arial"/>
                <a:cs typeface="Arial"/>
              </a:rPr>
              <a:t>.</a:t>
            </a:r>
            <a:endParaRPr lang="fr-FR" sz="2400" cap="none">
              <a:latin typeface="Arial"/>
              <a:cs typeface="Arial"/>
            </a:endParaRPr>
          </a:p>
        </p:txBody>
      </p:sp>
      <p:pic>
        <p:nvPicPr>
          <p:cNvPr id="9" name="Image 8" descr="Une image contenant moniteur, dessin, signe&#10;&#10;Description générée automatiquement">
            <a:extLst>
              <a:ext uri="{FF2B5EF4-FFF2-40B4-BE49-F238E27FC236}">
                <a16:creationId xmlns:a16="http://schemas.microsoft.com/office/drawing/2014/main" id="{8528C77F-31ED-4DE4-1134-3B40709F49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78714" y="4325143"/>
            <a:ext cx="1541185" cy="603393"/>
          </a:xfrm>
          <a:prstGeom prst="rect">
            <a:avLst/>
          </a:prstGeom>
        </p:spPr>
      </p:pic>
      <p:pic>
        <p:nvPicPr>
          <p:cNvPr id="10" name="Image 9" descr="Une image contenant moniteur, dessin, signe&#10;&#10;Description générée automatiquement">
            <a:extLst>
              <a:ext uri="{FF2B5EF4-FFF2-40B4-BE49-F238E27FC236}">
                <a16:creationId xmlns:a16="http://schemas.microsoft.com/office/drawing/2014/main" id="{DDA1535B-2A0E-7740-98D3-45F0CBFB92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08255" y="4338342"/>
            <a:ext cx="1630016" cy="592335"/>
          </a:xfrm>
          <a:prstGeom prst="rect">
            <a:avLst/>
          </a:prstGeom>
        </p:spPr>
      </p:pic>
      <p:pic>
        <p:nvPicPr>
          <p:cNvPr id="11" name="Espace réservé du contenu 4" descr="Une image contenant texte&#10;&#10;Description générée automatiquement">
            <a:extLst>
              <a:ext uri="{FF2B5EF4-FFF2-40B4-BE49-F238E27FC236}">
                <a16:creationId xmlns:a16="http://schemas.microsoft.com/office/drawing/2014/main" id="{39815749-DA08-8E97-85B9-544744CCCD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9140" y="5382785"/>
            <a:ext cx="2041856" cy="698208"/>
          </a:xfrm>
          <a:prstGeom prst="roundRect">
            <a:avLst>
              <a:gd name="adj" fmla="val 8594"/>
            </a:avLst>
          </a:prstGeom>
          <a:solidFill>
            <a:srgbClr val="FFFFFF">
              <a:shade val="85000"/>
            </a:srgbClr>
          </a:solidFill>
          <a:ln>
            <a:noFill/>
          </a:ln>
          <a:effectLst/>
        </p:spPr>
      </p:pic>
      <p:pic>
        <p:nvPicPr>
          <p:cNvPr id="12" name="Espace réservé du contenu 4">
            <a:extLst>
              <a:ext uri="{FF2B5EF4-FFF2-40B4-BE49-F238E27FC236}">
                <a16:creationId xmlns:a16="http://schemas.microsoft.com/office/drawing/2014/main" id="{241DD28A-D8DA-1EAC-9A5B-371715A5585C}"/>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10000" b="90000" l="7380" r="92989">
                        <a14:foregroundMark x1="33395" y1="80690" x2="42989" y2="79310"/>
                        <a14:foregroundMark x1="57011" y1="76897" x2="66605" y2="84138"/>
                        <a14:foregroundMark x1="42251" y1="67586" x2="35793" y2="68621"/>
                        <a14:foregroundMark x1="18635" y1="70000" x2="12915" y2="73448"/>
                        <a14:foregroundMark x1="39668" y1="67586" x2="44834" y2="73448"/>
                        <a14:foregroundMark x1="80812" y1="67586" x2="91144" y2="86552"/>
                        <a14:foregroundMark x1="11439" y1="35172" x2="11439" y2="35172"/>
                        <a14:foregroundMark x1="17897" y1="33793" x2="17897" y2="33793"/>
                        <a14:foregroundMark x1="31365" y1="37586" x2="31365" y2="37586"/>
                        <a14:foregroundMark x1="55720" y1="38621" x2="55720" y2="38621"/>
                        <a14:foregroundMark x1="78782" y1="40000" x2="78782" y2="40000"/>
                        <a14:foregroundMark x1="80258" y1="37586" x2="80258" y2="37586"/>
                        <a14:foregroundMark x1="79520" y1="37586" x2="79520" y2="37586"/>
                      </a14:backgroundRemoval>
                    </a14:imgEffect>
                  </a14:imgLayer>
                </a14:imgProps>
              </a:ext>
              <a:ext uri="{28A0092B-C50C-407E-A947-70E740481C1C}">
                <a14:useLocalDpi xmlns:a14="http://schemas.microsoft.com/office/drawing/2010/main"/>
              </a:ext>
            </a:extLst>
          </a:blip>
          <a:srcRect t="-3220" b="-3947"/>
          <a:stretch/>
        </p:blipFill>
        <p:spPr>
          <a:xfrm>
            <a:off x="3406710" y="5382785"/>
            <a:ext cx="1213812" cy="698208"/>
          </a:xfrm>
          <a:prstGeom prst="roundRect">
            <a:avLst>
              <a:gd name="adj" fmla="val 8594"/>
            </a:avLst>
          </a:prstGeom>
          <a:solidFill>
            <a:srgbClr val="FFFFFF">
              <a:shade val="85000"/>
            </a:srgbClr>
          </a:solidFill>
          <a:ln w="3175">
            <a:noFill/>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666999" y="2621832"/>
            <a:ext cx="1302444" cy="2034174"/>
          </a:xfrm>
          <a:prstGeom prst="rect">
            <a:avLst/>
          </a:prstGeom>
          <a:blipFill>
            <a:blip r:embed="rId3" cstate="print"/>
            <a:stretch>
              <a:fillRect/>
            </a:stretch>
          </a:blipFill>
        </p:spPr>
        <p:txBody>
          <a:bodyPr wrap="square" lIns="0" tIns="0" rIns="0" bIns="0" rtlCol="0"/>
          <a:lstStyle/>
          <a:p>
            <a:endParaRPr lang="fr-FR"/>
          </a:p>
        </p:txBody>
      </p:sp>
      <p:sp>
        <p:nvSpPr>
          <p:cNvPr id="5" name="object 5"/>
          <p:cNvSpPr/>
          <p:nvPr/>
        </p:nvSpPr>
        <p:spPr>
          <a:xfrm>
            <a:off x="8738128" y="2698282"/>
            <a:ext cx="2114550" cy="1861950"/>
          </a:xfrm>
          <a:prstGeom prst="rect">
            <a:avLst/>
          </a:prstGeom>
          <a:blipFill>
            <a:blip r:embed="rId4" cstate="print"/>
            <a:stretch>
              <a:fillRect/>
            </a:stretch>
          </a:blipFill>
        </p:spPr>
        <p:txBody>
          <a:bodyPr wrap="square" lIns="0" tIns="0" rIns="0" bIns="0" rtlCol="0"/>
          <a:lstStyle/>
          <a:p>
            <a:endParaRPr lang="fr-FR"/>
          </a:p>
        </p:txBody>
      </p:sp>
      <p:sp>
        <p:nvSpPr>
          <p:cNvPr id="6" name="object 6"/>
          <p:cNvSpPr txBox="1"/>
          <p:nvPr/>
        </p:nvSpPr>
        <p:spPr>
          <a:xfrm>
            <a:off x="1059884" y="4913950"/>
            <a:ext cx="2454275" cy="1015663"/>
          </a:xfrm>
          <a:prstGeom prst="rect">
            <a:avLst/>
          </a:prstGeom>
        </p:spPr>
        <p:txBody>
          <a:bodyPr vert="horz" wrap="square" lIns="0" tIns="0" rIns="0" bIns="0" rtlCol="0">
            <a:spAutoFit/>
          </a:bodyPr>
          <a:lstStyle/>
          <a:p>
            <a:pPr marL="12700" marR="5080" algn="ctr">
              <a:lnSpc>
                <a:spcPct val="110100"/>
              </a:lnSpc>
            </a:pPr>
            <a:r>
              <a:rPr lang="fr-FR" sz="2000">
                <a:solidFill>
                  <a:srgbClr val="2A2C2C"/>
                </a:solidFill>
                <a:latin typeface="Arial"/>
                <a:cs typeface="Arial"/>
              </a:rPr>
              <a:t>Aide</a:t>
            </a:r>
            <a:r>
              <a:rPr lang="fr-FR" sz="2000" spc="-15">
                <a:solidFill>
                  <a:srgbClr val="2A2C2C"/>
                </a:solidFill>
                <a:latin typeface="Arial"/>
                <a:cs typeface="Arial"/>
              </a:rPr>
              <a:t> </a:t>
            </a:r>
            <a:r>
              <a:rPr lang="fr-FR" sz="2000">
                <a:solidFill>
                  <a:srgbClr val="2A2C2C"/>
                </a:solidFill>
                <a:latin typeface="Arial"/>
                <a:cs typeface="Arial"/>
              </a:rPr>
              <a:t>les</a:t>
            </a:r>
            <a:r>
              <a:rPr lang="fr-FR" sz="2000" spc="5">
                <a:solidFill>
                  <a:srgbClr val="2A2C2C"/>
                </a:solidFill>
                <a:latin typeface="Arial"/>
                <a:cs typeface="Arial"/>
              </a:rPr>
              <a:t> </a:t>
            </a:r>
            <a:r>
              <a:rPr lang="fr-FR" sz="2000">
                <a:solidFill>
                  <a:srgbClr val="2A2C2C"/>
                </a:solidFill>
                <a:latin typeface="Arial"/>
                <a:cs typeface="Arial"/>
              </a:rPr>
              <a:t>soign</a:t>
            </a:r>
            <a:r>
              <a:rPr lang="fr-FR" sz="2000" spc="5">
                <a:solidFill>
                  <a:srgbClr val="2A2C2C"/>
                </a:solidFill>
                <a:latin typeface="Arial"/>
                <a:cs typeface="Arial"/>
              </a:rPr>
              <a:t>a</a:t>
            </a:r>
            <a:r>
              <a:rPr lang="fr-FR" sz="2000">
                <a:solidFill>
                  <a:srgbClr val="2A2C2C"/>
                </a:solidFill>
                <a:latin typeface="Arial"/>
                <a:cs typeface="Arial"/>
              </a:rPr>
              <a:t>nts</a:t>
            </a:r>
            <a:r>
              <a:rPr lang="fr-FR" sz="2000" spc="-40">
                <a:solidFill>
                  <a:srgbClr val="2A2C2C"/>
                </a:solidFill>
                <a:latin typeface="Arial"/>
                <a:cs typeface="Arial"/>
              </a:rPr>
              <a:t> </a:t>
            </a:r>
            <a:r>
              <a:rPr lang="fr-FR" sz="2000">
                <a:solidFill>
                  <a:srgbClr val="2A2C2C"/>
                </a:solidFill>
                <a:latin typeface="Arial"/>
                <a:cs typeface="Arial"/>
              </a:rPr>
              <a:t>à </a:t>
            </a:r>
            <a:r>
              <a:rPr lang="fr-FR" sz="2000" b="1" spc="-5">
                <a:solidFill>
                  <a:srgbClr val="0C4099"/>
                </a:solidFill>
                <a:latin typeface="Arial"/>
                <a:cs typeface="Arial"/>
              </a:rPr>
              <a:t>m</a:t>
            </a:r>
            <a:r>
              <a:rPr lang="fr-FR" sz="2000" b="1" spc="-10">
                <a:solidFill>
                  <a:srgbClr val="0C4099"/>
                </a:solidFill>
                <a:latin typeface="Arial"/>
                <a:cs typeface="Arial"/>
              </a:rPr>
              <a:t>i</a:t>
            </a:r>
            <a:r>
              <a:rPr lang="fr-FR" sz="2000" b="1" spc="-5">
                <a:solidFill>
                  <a:srgbClr val="0C4099"/>
                </a:solidFill>
                <a:latin typeface="Arial"/>
                <a:cs typeface="Arial"/>
              </a:rPr>
              <a:t>eu</a:t>
            </a:r>
            <a:r>
              <a:rPr lang="fr-FR" sz="2000" b="1">
                <a:solidFill>
                  <a:srgbClr val="0C4099"/>
                </a:solidFill>
                <a:latin typeface="Arial"/>
                <a:cs typeface="Arial"/>
              </a:rPr>
              <a:t>x</a:t>
            </a:r>
            <a:r>
              <a:rPr lang="fr-FR" sz="2000" b="1" spc="40">
                <a:solidFill>
                  <a:srgbClr val="0C4099"/>
                </a:solidFill>
                <a:latin typeface="Times New Roman"/>
                <a:cs typeface="Times New Roman"/>
              </a:rPr>
              <a:t> </a:t>
            </a:r>
            <a:r>
              <a:rPr lang="fr-FR" sz="2000" b="1" spc="-5">
                <a:solidFill>
                  <a:srgbClr val="0C4099"/>
                </a:solidFill>
                <a:latin typeface="Arial"/>
                <a:cs typeface="Arial"/>
              </a:rPr>
              <a:t>comprendre</a:t>
            </a:r>
            <a:r>
              <a:rPr lang="fr-FR" sz="2000" b="1" spc="-5">
                <a:solidFill>
                  <a:srgbClr val="0C4099"/>
                </a:solidFill>
                <a:latin typeface="Times New Roman"/>
                <a:cs typeface="Times New Roman"/>
              </a:rPr>
              <a:t> </a:t>
            </a:r>
            <a:r>
              <a:rPr lang="fr-FR" sz="2000">
                <a:solidFill>
                  <a:srgbClr val="2A2C2C"/>
                </a:solidFill>
                <a:latin typeface="Arial"/>
                <a:cs typeface="Arial"/>
              </a:rPr>
              <a:t>les</a:t>
            </a:r>
            <a:r>
              <a:rPr lang="fr-FR" sz="2000" spc="25">
                <a:solidFill>
                  <a:srgbClr val="2A2C2C"/>
                </a:solidFill>
                <a:latin typeface="Times New Roman"/>
                <a:cs typeface="Times New Roman"/>
              </a:rPr>
              <a:t> </a:t>
            </a:r>
            <a:r>
              <a:rPr lang="fr-FR" sz="2000" spc="-5">
                <a:solidFill>
                  <a:srgbClr val="2A2C2C"/>
                </a:solidFill>
                <a:latin typeface="Arial"/>
                <a:cs typeface="Arial"/>
              </a:rPr>
              <a:t>problème</a:t>
            </a:r>
            <a:r>
              <a:rPr lang="fr-FR" sz="2000">
                <a:solidFill>
                  <a:srgbClr val="2A2C2C"/>
                </a:solidFill>
                <a:latin typeface="Arial"/>
                <a:cs typeface="Arial"/>
              </a:rPr>
              <a:t>s.</a:t>
            </a:r>
            <a:endParaRPr lang="fr-FR" sz="2000">
              <a:latin typeface="Arial"/>
              <a:cs typeface="Arial"/>
            </a:endParaRPr>
          </a:p>
        </p:txBody>
      </p:sp>
      <p:sp>
        <p:nvSpPr>
          <p:cNvPr id="7" name="object 7"/>
          <p:cNvSpPr txBox="1"/>
          <p:nvPr/>
        </p:nvSpPr>
        <p:spPr>
          <a:xfrm>
            <a:off x="8322919" y="4913950"/>
            <a:ext cx="2945765" cy="948978"/>
          </a:xfrm>
          <a:prstGeom prst="rect">
            <a:avLst/>
          </a:prstGeom>
        </p:spPr>
        <p:txBody>
          <a:bodyPr vert="horz" wrap="square" lIns="0" tIns="0" rIns="0" bIns="0" rtlCol="0">
            <a:spAutoFit/>
          </a:bodyPr>
          <a:lstStyle/>
          <a:p>
            <a:pPr algn="ctr">
              <a:lnSpc>
                <a:spcPct val="100000"/>
              </a:lnSpc>
            </a:pPr>
            <a:r>
              <a:rPr lang="fr-FR" sz="2000">
                <a:solidFill>
                  <a:srgbClr val="2A2C2C"/>
                </a:solidFill>
                <a:latin typeface="Arial"/>
                <a:cs typeface="Arial"/>
              </a:rPr>
              <a:t>Aide</a:t>
            </a:r>
            <a:r>
              <a:rPr lang="fr-FR" sz="2000" spc="-15">
                <a:solidFill>
                  <a:srgbClr val="2A2C2C"/>
                </a:solidFill>
                <a:latin typeface="Arial"/>
                <a:cs typeface="Arial"/>
              </a:rPr>
              <a:t> </a:t>
            </a:r>
            <a:r>
              <a:rPr lang="fr-FR" sz="2000">
                <a:solidFill>
                  <a:srgbClr val="2A2C2C"/>
                </a:solidFill>
                <a:latin typeface="Arial"/>
                <a:cs typeface="Arial"/>
              </a:rPr>
              <a:t>à </a:t>
            </a:r>
            <a:r>
              <a:rPr lang="fr-FR" sz="2000" b="1">
                <a:solidFill>
                  <a:srgbClr val="0C4099"/>
                </a:solidFill>
                <a:latin typeface="Arial"/>
                <a:cs typeface="Arial"/>
              </a:rPr>
              <a:t>faire</a:t>
            </a:r>
            <a:r>
              <a:rPr lang="fr-FR" sz="2000" b="1" spc="20">
                <a:solidFill>
                  <a:srgbClr val="0C4099"/>
                </a:solidFill>
                <a:latin typeface="Times New Roman"/>
                <a:cs typeface="Times New Roman"/>
              </a:rPr>
              <a:t> </a:t>
            </a:r>
            <a:r>
              <a:rPr lang="fr-FR" sz="2000" b="1">
                <a:solidFill>
                  <a:srgbClr val="0C4099"/>
                </a:solidFill>
                <a:latin typeface="Arial"/>
                <a:cs typeface="Arial"/>
              </a:rPr>
              <a:t>des</a:t>
            </a:r>
            <a:r>
              <a:rPr lang="fr-FR" sz="2000" b="1" spc="35">
                <a:solidFill>
                  <a:srgbClr val="0C4099"/>
                </a:solidFill>
                <a:latin typeface="Times New Roman"/>
                <a:cs typeface="Times New Roman"/>
              </a:rPr>
              <a:t> </a:t>
            </a:r>
            <a:r>
              <a:rPr lang="fr-FR" sz="2000" b="1">
                <a:solidFill>
                  <a:srgbClr val="0C4099"/>
                </a:solidFill>
                <a:latin typeface="Arial"/>
                <a:cs typeface="Arial"/>
              </a:rPr>
              <a:t>lo</a:t>
            </a:r>
            <a:r>
              <a:rPr lang="fr-FR" sz="2000" b="1" spc="-10">
                <a:solidFill>
                  <a:srgbClr val="0C4099"/>
                </a:solidFill>
                <a:latin typeface="Arial"/>
                <a:cs typeface="Arial"/>
              </a:rPr>
              <a:t>i</a:t>
            </a:r>
            <a:r>
              <a:rPr lang="fr-FR" sz="2000" b="1">
                <a:solidFill>
                  <a:srgbClr val="0C4099"/>
                </a:solidFill>
                <a:latin typeface="Arial"/>
                <a:cs typeface="Arial"/>
              </a:rPr>
              <a:t>s et développer des actions</a:t>
            </a:r>
            <a:endParaRPr lang="fr-FR" sz="2000">
              <a:latin typeface="Arial"/>
              <a:cs typeface="Arial"/>
            </a:endParaRPr>
          </a:p>
          <a:p>
            <a:pPr algn="ctr">
              <a:lnSpc>
                <a:spcPct val="100000"/>
              </a:lnSpc>
              <a:spcBef>
                <a:spcPts val="240"/>
              </a:spcBef>
            </a:pPr>
            <a:r>
              <a:rPr lang="fr-FR" sz="2000" spc="-5">
                <a:solidFill>
                  <a:srgbClr val="2A2C2C"/>
                </a:solidFill>
                <a:latin typeface="Arial"/>
                <a:cs typeface="Arial"/>
              </a:rPr>
              <a:t>pou</a:t>
            </a:r>
            <a:r>
              <a:rPr lang="fr-FR" sz="2000">
                <a:solidFill>
                  <a:srgbClr val="2A2C2C"/>
                </a:solidFill>
                <a:latin typeface="Arial"/>
                <a:cs typeface="Arial"/>
              </a:rPr>
              <a:t>r</a:t>
            </a:r>
            <a:r>
              <a:rPr lang="fr-FR" sz="2000" spc="35">
                <a:solidFill>
                  <a:srgbClr val="2A2C2C"/>
                </a:solidFill>
                <a:latin typeface="Times New Roman"/>
                <a:cs typeface="Times New Roman"/>
              </a:rPr>
              <a:t> </a:t>
            </a:r>
            <a:r>
              <a:rPr lang="fr-FR" sz="2000" spc="-5">
                <a:solidFill>
                  <a:srgbClr val="2A2C2C"/>
                </a:solidFill>
                <a:latin typeface="Arial"/>
                <a:cs typeface="Arial"/>
              </a:rPr>
              <a:t>amélio</a:t>
            </a:r>
            <a:r>
              <a:rPr lang="fr-FR" sz="2000">
                <a:solidFill>
                  <a:srgbClr val="2A2C2C"/>
                </a:solidFill>
                <a:latin typeface="Arial"/>
                <a:cs typeface="Arial"/>
              </a:rPr>
              <a:t>r</a:t>
            </a:r>
            <a:r>
              <a:rPr lang="fr-FR" sz="2000" spc="-5">
                <a:solidFill>
                  <a:srgbClr val="2A2C2C"/>
                </a:solidFill>
                <a:latin typeface="Arial"/>
                <a:cs typeface="Arial"/>
              </a:rPr>
              <a:t>e</a:t>
            </a:r>
            <a:r>
              <a:rPr lang="fr-FR" sz="2000">
                <a:solidFill>
                  <a:srgbClr val="2A2C2C"/>
                </a:solidFill>
                <a:latin typeface="Arial"/>
                <a:cs typeface="Arial"/>
              </a:rPr>
              <a:t>r</a:t>
            </a:r>
            <a:r>
              <a:rPr lang="fr-FR" sz="2000" spc="30">
                <a:solidFill>
                  <a:srgbClr val="2A2C2C"/>
                </a:solidFill>
                <a:latin typeface="Times New Roman"/>
                <a:cs typeface="Times New Roman"/>
              </a:rPr>
              <a:t> </a:t>
            </a:r>
            <a:r>
              <a:rPr lang="fr-FR" sz="2000">
                <a:solidFill>
                  <a:srgbClr val="2A2C2C"/>
                </a:solidFill>
                <a:latin typeface="Arial"/>
                <a:cs typeface="Arial"/>
              </a:rPr>
              <a:t>les</a:t>
            </a:r>
            <a:r>
              <a:rPr lang="fr-FR" sz="2000" spc="30">
                <a:solidFill>
                  <a:srgbClr val="2A2C2C"/>
                </a:solidFill>
                <a:latin typeface="Times New Roman"/>
                <a:cs typeface="Times New Roman"/>
              </a:rPr>
              <a:t> </a:t>
            </a:r>
            <a:r>
              <a:rPr lang="fr-FR" sz="2000">
                <a:solidFill>
                  <a:srgbClr val="2A2C2C"/>
                </a:solidFill>
                <a:latin typeface="Arial"/>
                <a:cs typeface="Arial"/>
              </a:rPr>
              <a:t>s</a:t>
            </a:r>
            <a:r>
              <a:rPr lang="fr-FR" sz="2000" spc="5">
                <a:solidFill>
                  <a:srgbClr val="2A2C2C"/>
                </a:solidFill>
                <a:latin typeface="Arial"/>
                <a:cs typeface="Arial"/>
              </a:rPr>
              <a:t>o</a:t>
            </a:r>
            <a:r>
              <a:rPr lang="fr-FR" sz="2000" spc="-5">
                <a:solidFill>
                  <a:srgbClr val="2A2C2C"/>
                </a:solidFill>
                <a:latin typeface="Arial"/>
                <a:cs typeface="Arial"/>
              </a:rPr>
              <a:t>in</a:t>
            </a:r>
            <a:r>
              <a:rPr lang="fr-FR" sz="2000">
                <a:solidFill>
                  <a:srgbClr val="2A2C2C"/>
                </a:solidFill>
                <a:latin typeface="Arial"/>
                <a:cs typeface="Arial"/>
              </a:rPr>
              <a:t>s.</a:t>
            </a:r>
            <a:endParaRPr lang="fr-FR" sz="2000">
              <a:latin typeface="Arial"/>
              <a:cs typeface="Arial"/>
            </a:endParaRPr>
          </a:p>
        </p:txBody>
      </p:sp>
      <p:sp>
        <p:nvSpPr>
          <p:cNvPr id="8" name="object 8"/>
          <p:cNvSpPr/>
          <p:nvPr/>
        </p:nvSpPr>
        <p:spPr>
          <a:xfrm>
            <a:off x="4805300" y="2768777"/>
            <a:ext cx="2249295" cy="1877311"/>
          </a:xfrm>
          <a:prstGeom prst="rect">
            <a:avLst/>
          </a:prstGeom>
          <a:blipFill>
            <a:blip r:embed="rId5" cstate="print"/>
            <a:stretch>
              <a:fillRect/>
            </a:stretch>
          </a:blipFill>
        </p:spPr>
        <p:txBody>
          <a:bodyPr wrap="square" lIns="0" tIns="0" rIns="0" bIns="0" rtlCol="0"/>
          <a:lstStyle/>
          <a:p>
            <a:endParaRPr lang="fr-FR"/>
          </a:p>
        </p:txBody>
      </p:sp>
      <p:sp>
        <p:nvSpPr>
          <p:cNvPr id="9" name="object 9"/>
          <p:cNvSpPr txBox="1"/>
          <p:nvPr/>
        </p:nvSpPr>
        <p:spPr>
          <a:xfrm>
            <a:off x="4611756" y="4913950"/>
            <a:ext cx="2663190" cy="1256754"/>
          </a:xfrm>
          <a:prstGeom prst="rect">
            <a:avLst/>
          </a:prstGeom>
        </p:spPr>
        <p:txBody>
          <a:bodyPr vert="horz" wrap="square" lIns="0" tIns="0" rIns="0" bIns="0" rtlCol="0">
            <a:spAutoFit/>
          </a:bodyPr>
          <a:lstStyle/>
          <a:p>
            <a:pPr algn="ctr">
              <a:lnSpc>
                <a:spcPct val="100000"/>
              </a:lnSpc>
            </a:pPr>
            <a:r>
              <a:rPr lang="fr-FR" sz="2000">
                <a:solidFill>
                  <a:srgbClr val="2A2C2C"/>
                </a:solidFill>
                <a:latin typeface="Arial"/>
                <a:cs typeface="Arial"/>
              </a:rPr>
              <a:t>Aide</a:t>
            </a:r>
            <a:r>
              <a:rPr lang="fr-FR" sz="2000" spc="-15">
                <a:solidFill>
                  <a:srgbClr val="2A2C2C"/>
                </a:solidFill>
                <a:latin typeface="Arial"/>
                <a:cs typeface="Arial"/>
              </a:rPr>
              <a:t> </a:t>
            </a:r>
            <a:r>
              <a:rPr lang="fr-FR" sz="2000">
                <a:solidFill>
                  <a:srgbClr val="2A2C2C"/>
                </a:solidFill>
                <a:latin typeface="Arial"/>
                <a:cs typeface="Arial"/>
              </a:rPr>
              <a:t>les</a:t>
            </a:r>
            <a:r>
              <a:rPr lang="fr-FR" sz="2000" spc="5">
                <a:solidFill>
                  <a:srgbClr val="2A2C2C"/>
                </a:solidFill>
                <a:latin typeface="Arial"/>
                <a:cs typeface="Arial"/>
              </a:rPr>
              <a:t> </a:t>
            </a:r>
            <a:r>
              <a:rPr lang="fr-FR" sz="2000">
                <a:solidFill>
                  <a:srgbClr val="2A2C2C"/>
                </a:solidFill>
                <a:latin typeface="Arial"/>
                <a:cs typeface="Arial"/>
              </a:rPr>
              <a:t>gens</a:t>
            </a:r>
            <a:r>
              <a:rPr lang="fr-FR" sz="2000" spc="-25">
                <a:solidFill>
                  <a:srgbClr val="2A2C2C"/>
                </a:solidFill>
                <a:latin typeface="Arial"/>
                <a:cs typeface="Arial"/>
              </a:rPr>
              <a:t> </a:t>
            </a:r>
            <a:r>
              <a:rPr lang="fr-FR" sz="2000">
                <a:solidFill>
                  <a:srgbClr val="2A2C2C"/>
                </a:solidFill>
                <a:latin typeface="Arial"/>
                <a:cs typeface="Arial"/>
              </a:rPr>
              <a:t>à</a:t>
            </a:r>
            <a:endParaRPr lang="fr-FR" sz="2000">
              <a:latin typeface="Arial"/>
              <a:cs typeface="Arial"/>
            </a:endParaRPr>
          </a:p>
          <a:p>
            <a:pPr algn="ctr">
              <a:lnSpc>
                <a:spcPct val="100000"/>
              </a:lnSpc>
              <a:spcBef>
                <a:spcPts val="240"/>
              </a:spcBef>
            </a:pPr>
            <a:r>
              <a:rPr lang="fr-FR" sz="2000" b="1" spc="-5">
                <a:solidFill>
                  <a:srgbClr val="0C4099"/>
                </a:solidFill>
                <a:latin typeface="Arial"/>
                <a:cs typeface="Arial"/>
              </a:rPr>
              <a:t>s</a:t>
            </a:r>
            <a:r>
              <a:rPr lang="fr-FR" sz="2000" b="1">
                <a:solidFill>
                  <a:srgbClr val="0C4099"/>
                </a:solidFill>
                <a:latin typeface="Arial"/>
                <a:cs typeface="Arial"/>
              </a:rPr>
              <a:t>e</a:t>
            </a:r>
            <a:r>
              <a:rPr lang="fr-FR" sz="2000" b="1" spc="40">
                <a:solidFill>
                  <a:srgbClr val="0C4099"/>
                </a:solidFill>
                <a:latin typeface="Times New Roman"/>
                <a:cs typeface="Times New Roman"/>
              </a:rPr>
              <a:t> </a:t>
            </a:r>
            <a:r>
              <a:rPr lang="fr-FR" sz="2000" b="1" spc="-5">
                <a:solidFill>
                  <a:srgbClr val="0C4099"/>
                </a:solidFill>
                <a:latin typeface="Arial"/>
                <a:cs typeface="Arial"/>
              </a:rPr>
              <a:t>mo</a:t>
            </a:r>
            <a:r>
              <a:rPr lang="fr-FR" sz="2000" b="1" spc="-10">
                <a:solidFill>
                  <a:srgbClr val="0C4099"/>
                </a:solidFill>
                <a:latin typeface="Arial"/>
                <a:cs typeface="Arial"/>
              </a:rPr>
              <a:t>b</a:t>
            </a:r>
            <a:r>
              <a:rPr lang="fr-FR" sz="2000" b="1">
                <a:solidFill>
                  <a:srgbClr val="0C4099"/>
                </a:solidFill>
                <a:latin typeface="Arial"/>
                <a:cs typeface="Arial"/>
              </a:rPr>
              <a:t>i</a:t>
            </a:r>
            <a:r>
              <a:rPr lang="fr-FR" sz="2000" b="1" spc="-10">
                <a:solidFill>
                  <a:srgbClr val="0C4099"/>
                </a:solidFill>
                <a:latin typeface="Arial"/>
                <a:cs typeface="Arial"/>
              </a:rPr>
              <a:t>l</a:t>
            </a:r>
            <a:r>
              <a:rPr lang="fr-FR" sz="2000" b="1">
                <a:solidFill>
                  <a:srgbClr val="0C4099"/>
                </a:solidFill>
                <a:latin typeface="Arial"/>
                <a:cs typeface="Arial"/>
              </a:rPr>
              <a:t>iser</a:t>
            </a:r>
            <a:r>
              <a:rPr lang="fr-FR" sz="2000" b="1" spc="35">
                <a:solidFill>
                  <a:srgbClr val="0C4099"/>
                </a:solidFill>
                <a:latin typeface="Times New Roman"/>
                <a:cs typeface="Times New Roman"/>
              </a:rPr>
              <a:t> </a:t>
            </a:r>
            <a:r>
              <a:rPr lang="fr-FR" sz="2000" spc="-5">
                <a:solidFill>
                  <a:srgbClr val="2A2C2C"/>
                </a:solidFill>
                <a:latin typeface="Arial"/>
                <a:cs typeface="Arial"/>
              </a:rPr>
              <a:t>ave</a:t>
            </a:r>
            <a:r>
              <a:rPr lang="fr-FR" sz="2000">
                <a:solidFill>
                  <a:srgbClr val="2A2C2C"/>
                </a:solidFill>
                <a:latin typeface="Arial"/>
                <a:cs typeface="Arial"/>
              </a:rPr>
              <a:t>c</a:t>
            </a:r>
            <a:r>
              <a:rPr lang="fr-FR" sz="2000" spc="40">
                <a:solidFill>
                  <a:srgbClr val="2A2C2C"/>
                </a:solidFill>
                <a:latin typeface="Times New Roman"/>
                <a:cs typeface="Times New Roman"/>
              </a:rPr>
              <a:t> </a:t>
            </a:r>
            <a:r>
              <a:rPr lang="fr-FR" sz="2000">
                <a:solidFill>
                  <a:srgbClr val="2A2C2C"/>
                </a:solidFill>
                <a:latin typeface="Arial"/>
                <a:cs typeface="Arial"/>
              </a:rPr>
              <a:t>les personnes vivant avec un handicap.</a:t>
            </a:r>
            <a:endParaRPr lang="fr-FR" sz="2000">
              <a:latin typeface="Arial"/>
              <a:cs typeface="Arial"/>
            </a:endParaRPr>
          </a:p>
        </p:txBody>
      </p:sp>
      <p:sp>
        <p:nvSpPr>
          <p:cNvPr id="11" name="object 11"/>
          <p:cNvSpPr txBox="1">
            <a:spLocks noGrp="1"/>
          </p:cNvSpPr>
          <p:nvPr>
            <p:ph type="sldNum" sz="quarter" idx="15"/>
          </p:nvPr>
        </p:nvSpPr>
        <p:spPr>
          <a:xfrm>
            <a:off x="395469" y="6281314"/>
            <a:ext cx="720000" cy="184666"/>
          </a:xfrm>
          <a:prstGeom prst="rect">
            <a:avLst/>
          </a:prstGeom>
        </p:spPr>
        <p:txBody>
          <a:bodyPr vert="horz" wrap="square" lIns="0" tIns="0" rIns="0" bIns="0" rtlCol="0">
            <a:spAutoFit/>
          </a:bodyPr>
          <a:lstStyle/>
          <a:p>
            <a:pPr marL="25400">
              <a:lnSpc>
                <a:spcPct val="100000"/>
              </a:lnSpc>
            </a:pPr>
            <a:fld id="{81D60167-4931-47E6-BA6A-407CBD079E47}" type="slidenum">
              <a:rPr lang="fr-FR"/>
              <a:t>13</a:t>
            </a:fld>
            <a:endParaRPr lang="fr-FR"/>
          </a:p>
        </p:txBody>
      </p:sp>
      <p:sp>
        <p:nvSpPr>
          <p:cNvPr id="10" name="object 10"/>
          <p:cNvSpPr txBox="1">
            <a:spLocks noGrp="1"/>
          </p:cNvSpPr>
          <p:nvPr>
            <p:ph type="title" idx="4294967295"/>
          </p:nvPr>
        </p:nvSpPr>
        <p:spPr>
          <a:xfrm>
            <a:off x="1311417" y="1905000"/>
            <a:ext cx="9569166" cy="369887"/>
          </a:xfrm>
          <a:prstGeom prst="rect">
            <a:avLst/>
          </a:prstGeom>
        </p:spPr>
        <p:txBody>
          <a:bodyPr vert="horz" wrap="square" lIns="0" tIns="0" rIns="0" bIns="0" rtlCol="0">
            <a:spAutoFit/>
          </a:bodyPr>
          <a:lstStyle/>
          <a:p>
            <a:pPr algn="ctr">
              <a:lnSpc>
                <a:spcPct val="100000"/>
              </a:lnSpc>
            </a:pPr>
            <a:r>
              <a:rPr lang="fr-FR" sz="2400" b="0" cap="none">
                <a:solidFill>
                  <a:srgbClr val="2A2C2C"/>
                </a:solidFill>
                <a:latin typeface="Arial"/>
                <a:cs typeface="Arial"/>
              </a:rPr>
              <a:t>Répondre </a:t>
            </a:r>
            <a:r>
              <a:rPr lang="fr-FR" sz="2400" b="0" cap="none" spc="-5">
                <a:solidFill>
                  <a:srgbClr val="2A2C2C"/>
                </a:solidFill>
                <a:latin typeface="Arial"/>
                <a:cs typeface="Arial"/>
              </a:rPr>
              <a:t>a</a:t>
            </a:r>
            <a:r>
              <a:rPr lang="fr-FR" sz="2400" b="0" cap="none">
                <a:solidFill>
                  <a:srgbClr val="2A2C2C"/>
                </a:solidFill>
                <a:latin typeface="Arial"/>
                <a:cs typeface="Arial"/>
              </a:rPr>
              <a:t>u</a:t>
            </a:r>
            <a:r>
              <a:rPr lang="fr-FR" sz="2400" b="0" cap="none" spc="70">
                <a:solidFill>
                  <a:srgbClr val="2A2C2C"/>
                </a:solidFill>
                <a:latin typeface="Times New Roman"/>
                <a:cs typeface="Times New Roman"/>
              </a:rPr>
              <a:t> </a:t>
            </a:r>
            <a:r>
              <a:rPr lang="fr-FR" sz="2400" b="0" cap="none" spc="-5">
                <a:solidFill>
                  <a:srgbClr val="2A2C2C"/>
                </a:solidFill>
                <a:latin typeface="Arial"/>
                <a:cs typeface="Arial"/>
              </a:rPr>
              <a:t>ques</a:t>
            </a:r>
            <a:r>
              <a:rPr lang="fr-FR" sz="2400" b="0" cap="none" spc="5">
                <a:solidFill>
                  <a:srgbClr val="2A2C2C"/>
                </a:solidFill>
                <a:latin typeface="Arial"/>
                <a:cs typeface="Arial"/>
              </a:rPr>
              <a:t>t</a:t>
            </a:r>
            <a:r>
              <a:rPr lang="fr-FR" sz="2400" b="0" cap="none" spc="-5">
                <a:solidFill>
                  <a:srgbClr val="2A2C2C"/>
                </a:solidFill>
                <a:latin typeface="Arial"/>
                <a:cs typeface="Arial"/>
              </a:rPr>
              <a:t>ionna</a:t>
            </a:r>
            <a:r>
              <a:rPr lang="fr-FR" sz="2400" b="0" cap="none" spc="-10">
                <a:solidFill>
                  <a:srgbClr val="2A2C2C"/>
                </a:solidFill>
                <a:latin typeface="Arial"/>
                <a:cs typeface="Arial"/>
              </a:rPr>
              <a:t>ire </a:t>
            </a:r>
            <a:r>
              <a:rPr lang="fr-FR" sz="2400" cap="none">
                <a:solidFill>
                  <a:srgbClr val="007FAC"/>
                </a:solidFill>
                <a:latin typeface="Arial"/>
                <a:cs typeface="Arial"/>
              </a:rPr>
              <a:t>aide</a:t>
            </a:r>
            <a:r>
              <a:rPr lang="fr-FR" sz="2400" cap="none" spc="-20">
                <a:solidFill>
                  <a:srgbClr val="007FAC"/>
                </a:solidFill>
                <a:latin typeface="Arial"/>
                <a:cs typeface="Arial"/>
              </a:rPr>
              <a:t> </a:t>
            </a:r>
            <a:r>
              <a:rPr lang="fr-FR" sz="2400" cap="none">
                <a:solidFill>
                  <a:srgbClr val="007FAC"/>
                </a:solidFill>
                <a:latin typeface="Arial"/>
                <a:cs typeface="Arial"/>
              </a:rPr>
              <a:t>à amélio</a:t>
            </a:r>
            <a:r>
              <a:rPr lang="fr-FR" sz="2400" cap="none" spc="5">
                <a:solidFill>
                  <a:srgbClr val="007FAC"/>
                </a:solidFill>
                <a:latin typeface="Arial"/>
                <a:cs typeface="Arial"/>
              </a:rPr>
              <a:t>r</a:t>
            </a:r>
            <a:r>
              <a:rPr lang="fr-FR" sz="2400" cap="none">
                <a:solidFill>
                  <a:srgbClr val="007FAC"/>
                </a:solidFill>
                <a:latin typeface="Arial"/>
                <a:cs typeface="Arial"/>
              </a:rPr>
              <a:t>er</a:t>
            </a:r>
            <a:r>
              <a:rPr lang="fr-FR" sz="2400" cap="none" spc="-25">
                <a:solidFill>
                  <a:srgbClr val="007FAC"/>
                </a:solidFill>
                <a:latin typeface="Arial"/>
                <a:cs typeface="Arial"/>
              </a:rPr>
              <a:t> </a:t>
            </a:r>
            <a:r>
              <a:rPr lang="fr-FR" sz="2400" b="0" cap="none">
                <a:solidFill>
                  <a:srgbClr val="2A2C2C"/>
                </a:solidFill>
                <a:latin typeface="Arial"/>
                <a:cs typeface="Arial"/>
              </a:rPr>
              <a:t>les</a:t>
            </a:r>
            <a:r>
              <a:rPr lang="fr-FR" sz="2400" b="0" cap="none" spc="65">
                <a:solidFill>
                  <a:srgbClr val="2A2C2C"/>
                </a:solidFill>
                <a:latin typeface="Times New Roman"/>
                <a:cs typeface="Times New Roman"/>
              </a:rPr>
              <a:t> </a:t>
            </a:r>
            <a:r>
              <a:rPr lang="fr-FR" sz="2400" b="0" cap="none">
                <a:solidFill>
                  <a:srgbClr val="2A2C2C"/>
                </a:solidFill>
                <a:latin typeface="Arial"/>
                <a:cs typeface="Arial"/>
              </a:rPr>
              <a:t>soins.</a:t>
            </a:r>
            <a:endParaRPr lang="fr-FR" sz="2400" cap="none">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537614" y="5132538"/>
            <a:ext cx="3418610" cy="615553"/>
          </a:xfrm>
          <a:prstGeom prst="rect">
            <a:avLst/>
          </a:prstGeom>
        </p:spPr>
        <p:txBody>
          <a:bodyPr vert="horz" wrap="square" lIns="0" tIns="0" rIns="0" bIns="0" rtlCol="0">
            <a:spAutoFit/>
          </a:bodyPr>
          <a:lstStyle/>
          <a:p>
            <a:pPr algn="ctr">
              <a:lnSpc>
                <a:spcPct val="100000"/>
              </a:lnSpc>
            </a:pPr>
            <a:r>
              <a:rPr lang="fr-FR" sz="2000">
                <a:solidFill>
                  <a:srgbClr val="2A2C2C"/>
                </a:solidFill>
                <a:latin typeface="Arial"/>
                <a:cs typeface="Arial"/>
              </a:rPr>
              <a:t>Un suivi en direct</a:t>
            </a:r>
            <a:r>
              <a:rPr lang="fr-FR" sz="2000" spc="50">
                <a:solidFill>
                  <a:srgbClr val="2A2C2C"/>
                </a:solidFill>
                <a:latin typeface="Times New Roman"/>
                <a:cs typeface="Times New Roman"/>
              </a:rPr>
              <a:t> </a:t>
            </a:r>
            <a:br>
              <a:rPr lang="fr-FR" sz="2000" spc="50">
                <a:solidFill>
                  <a:srgbClr val="2A2C2C"/>
                </a:solidFill>
                <a:latin typeface="Times New Roman"/>
                <a:cs typeface="Times New Roman"/>
              </a:rPr>
            </a:br>
            <a:r>
              <a:rPr lang="fr-FR" sz="2000" b="1">
                <a:solidFill>
                  <a:srgbClr val="0C4099"/>
                </a:solidFill>
                <a:latin typeface="Arial"/>
                <a:cs typeface="Arial"/>
              </a:rPr>
              <a:t>des</a:t>
            </a:r>
            <a:r>
              <a:rPr lang="fr-FR" sz="2000" b="1" spc="35">
                <a:solidFill>
                  <a:srgbClr val="0C4099"/>
                </a:solidFill>
                <a:latin typeface="Times New Roman"/>
                <a:cs typeface="Times New Roman"/>
              </a:rPr>
              <a:t> </a:t>
            </a:r>
            <a:r>
              <a:rPr lang="fr-FR" sz="2000" b="1" spc="-5">
                <a:solidFill>
                  <a:srgbClr val="0C4099"/>
                </a:solidFill>
                <a:latin typeface="Arial"/>
                <a:cs typeface="Arial"/>
              </a:rPr>
              <a:t>régions</a:t>
            </a:r>
            <a:r>
              <a:rPr lang="fr-FR" sz="2000" b="1">
                <a:latin typeface="Arial"/>
                <a:cs typeface="Arial"/>
              </a:rPr>
              <a:t> </a:t>
            </a:r>
            <a:r>
              <a:rPr lang="fr-FR" sz="2000" spc="-5">
                <a:solidFill>
                  <a:srgbClr val="2A2C2C"/>
                </a:solidFill>
                <a:latin typeface="Arial"/>
                <a:cs typeface="Arial"/>
              </a:rPr>
              <a:t>qu</a:t>
            </a:r>
            <a:r>
              <a:rPr lang="fr-FR" sz="2000">
                <a:solidFill>
                  <a:srgbClr val="2A2C2C"/>
                </a:solidFill>
                <a:latin typeface="Arial"/>
                <a:cs typeface="Arial"/>
              </a:rPr>
              <a:t>i</a:t>
            </a:r>
            <a:r>
              <a:rPr lang="fr-FR" sz="2000" spc="50">
                <a:solidFill>
                  <a:srgbClr val="2A2C2C"/>
                </a:solidFill>
                <a:latin typeface="Times New Roman"/>
                <a:cs typeface="Times New Roman"/>
              </a:rPr>
              <a:t> </a:t>
            </a:r>
            <a:r>
              <a:rPr lang="fr-FR" sz="2000">
                <a:solidFill>
                  <a:srgbClr val="2A2C2C"/>
                </a:solidFill>
                <a:latin typeface="Arial"/>
                <a:cs typeface="Arial"/>
              </a:rPr>
              <a:t>répond</a:t>
            </a:r>
            <a:r>
              <a:rPr lang="fr-FR" sz="2000" spc="-5">
                <a:solidFill>
                  <a:srgbClr val="2A2C2C"/>
                </a:solidFill>
                <a:latin typeface="Arial"/>
                <a:cs typeface="Arial"/>
              </a:rPr>
              <a:t>ent.</a:t>
            </a:r>
            <a:endParaRPr lang="fr-FR" sz="2000">
              <a:latin typeface="Arial"/>
              <a:cs typeface="Arial"/>
            </a:endParaRPr>
          </a:p>
        </p:txBody>
      </p:sp>
      <p:sp>
        <p:nvSpPr>
          <p:cNvPr id="5" name="object 5"/>
          <p:cNvSpPr txBox="1"/>
          <p:nvPr/>
        </p:nvSpPr>
        <p:spPr>
          <a:xfrm>
            <a:off x="8697822" y="5094876"/>
            <a:ext cx="2468245" cy="641201"/>
          </a:xfrm>
          <a:prstGeom prst="rect">
            <a:avLst/>
          </a:prstGeom>
        </p:spPr>
        <p:txBody>
          <a:bodyPr vert="horz" wrap="square" lIns="0" tIns="0" rIns="0" bIns="0" rtlCol="0">
            <a:spAutoFit/>
          </a:bodyPr>
          <a:lstStyle/>
          <a:p>
            <a:pPr algn="ctr">
              <a:lnSpc>
                <a:spcPct val="100000"/>
              </a:lnSpc>
            </a:pPr>
            <a:r>
              <a:rPr lang="fr-FR" sz="2000">
                <a:solidFill>
                  <a:srgbClr val="2A2C2C"/>
                </a:solidFill>
                <a:latin typeface="Arial"/>
                <a:cs typeface="Arial"/>
              </a:rPr>
              <a:t>Les rés</a:t>
            </a:r>
            <a:r>
              <a:rPr lang="fr-FR" sz="2000" spc="5">
                <a:solidFill>
                  <a:srgbClr val="2A2C2C"/>
                </a:solidFill>
                <a:latin typeface="Arial"/>
                <a:cs typeface="Arial"/>
              </a:rPr>
              <a:t>u</a:t>
            </a:r>
            <a:r>
              <a:rPr lang="fr-FR" sz="2000" spc="-5">
                <a:solidFill>
                  <a:srgbClr val="2A2C2C"/>
                </a:solidFill>
                <a:latin typeface="Arial"/>
                <a:cs typeface="Arial"/>
              </a:rPr>
              <a:t>lta</a:t>
            </a:r>
            <a:r>
              <a:rPr lang="fr-FR" sz="2000" spc="-10">
                <a:solidFill>
                  <a:srgbClr val="2A2C2C"/>
                </a:solidFill>
                <a:latin typeface="Arial"/>
                <a:cs typeface="Arial"/>
              </a:rPr>
              <a:t>t</a:t>
            </a:r>
            <a:r>
              <a:rPr lang="fr-FR" sz="2000">
                <a:solidFill>
                  <a:srgbClr val="2A2C2C"/>
                </a:solidFill>
                <a:latin typeface="Arial"/>
                <a:cs typeface="Arial"/>
              </a:rPr>
              <a:t>s</a:t>
            </a:r>
            <a:endParaRPr lang="fr-FR" sz="2000">
              <a:latin typeface="Arial"/>
              <a:cs typeface="Arial"/>
            </a:endParaRPr>
          </a:p>
          <a:p>
            <a:pPr algn="ctr">
              <a:lnSpc>
                <a:spcPct val="100000"/>
              </a:lnSpc>
              <a:spcBef>
                <a:spcPts val="240"/>
              </a:spcBef>
            </a:pPr>
            <a:r>
              <a:rPr lang="fr-FR" sz="2000" spc="-5">
                <a:solidFill>
                  <a:srgbClr val="2A2C2C"/>
                </a:solidFill>
                <a:latin typeface="Arial"/>
                <a:cs typeface="Arial"/>
              </a:rPr>
              <a:t>d</a:t>
            </a:r>
            <a:r>
              <a:rPr lang="fr-FR" sz="2000">
                <a:solidFill>
                  <a:srgbClr val="2A2C2C"/>
                </a:solidFill>
                <a:latin typeface="Arial"/>
                <a:cs typeface="Arial"/>
              </a:rPr>
              <a:t>u</a:t>
            </a:r>
            <a:r>
              <a:rPr lang="fr-FR" sz="2000" spc="40">
                <a:solidFill>
                  <a:srgbClr val="2A2C2C"/>
                </a:solidFill>
                <a:latin typeface="Times New Roman"/>
                <a:cs typeface="Times New Roman"/>
              </a:rPr>
              <a:t> </a:t>
            </a:r>
            <a:r>
              <a:rPr lang="fr-FR" sz="2000" b="1">
                <a:solidFill>
                  <a:srgbClr val="0C4099"/>
                </a:solidFill>
                <a:latin typeface="Arial"/>
                <a:cs typeface="Arial"/>
              </a:rPr>
              <a:t>dern</a:t>
            </a:r>
            <a:r>
              <a:rPr lang="fr-FR" sz="2000" b="1" spc="-15">
                <a:solidFill>
                  <a:srgbClr val="0C4099"/>
                </a:solidFill>
                <a:latin typeface="Arial"/>
                <a:cs typeface="Arial"/>
              </a:rPr>
              <a:t>i</a:t>
            </a:r>
            <a:r>
              <a:rPr lang="fr-FR" sz="2000" b="1" spc="-5">
                <a:solidFill>
                  <a:srgbClr val="0C4099"/>
                </a:solidFill>
                <a:latin typeface="Arial"/>
                <a:cs typeface="Arial"/>
              </a:rPr>
              <a:t>e</a:t>
            </a:r>
            <a:r>
              <a:rPr lang="fr-FR" sz="2000" b="1">
                <a:solidFill>
                  <a:srgbClr val="0C4099"/>
                </a:solidFill>
                <a:latin typeface="Arial"/>
                <a:cs typeface="Arial"/>
              </a:rPr>
              <a:t>r</a:t>
            </a:r>
            <a:r>
              <a:rPr lang="fr-FR" sz="2000" b="1" spc="35">
                <a:solidFill>
                  <a:srgbClr val="0C4099"/>
                </a:solidFill>
                <a:latin typeface="Times New Roman"/>
                <a:cs typeface="Times New Roman"/>
              </a:rPr>
              <a:t> </a:t>
            </a:r>
            <a:r>
              <a:rPr lang="fr-FR" sz="2000" b="1">
                <a:solidFill>
                  <a:srgbClr val="0C4099"/>
                </a:solidFill>
                <a:latin typeface="Arial"/>
                <a:cs typeface="Arial"/>
              </a:rPr>
              <a:t>tri</a:t>
            </a:r>
            <a:r>
              <a:rPr lang="fr-FR" sz="2000" b="1" spc="-15">
                <a:solidFill>
                  <a:srgbClr val="0C4099"/>
                </a:solidFill>
                <a:latin typeface="Arial"/>
                <a:cs typeface="Arial"/>
              </a:rPr>
              <a:t>m</a:t>
            </a:r>
            <a:r>
              <a:rPr lang="fr-FR" sz="2000" b="1" spc="-5">
                <a:solidFill>
                  <a:srgbClr val="0C4099"/>
                </a:solidFill>
                <a:latin typeface="Arial"/>
                <a:cs typeface="Arial"/>
              </a:rPr>
              <a:t>est</a:t>
            </a:r>
            <a:r>
              <a:rPr lang="fr-FR" sz="2000" b="1" spc="-10">
                <a:solidFill>
                  <a:srgbClr val="0C4099"/>
                </a:solidFill>
                <a:latin typeface="Arial"/>
                <a:cs typeface="Arial"/>
              </a:rPr>
              <a:t>r</a:t>
            </a:r>
            <a:r>
              <a:rPr lang="fr-FR" sz="2000" b="1">
                <a:solidFill>
                  <a:srgbClr val="0C4099"/>
                </a:solidFill>
                <a:latin typeface="Arial"/>
                <a:cs typeface="Arial"/>
              </a:rPr>
              <a:t>e</a:t>
            </a:r>
            <a:r>
              <a:rPr lang="fr-FR" sz="2000">
                <a:solidFill>
                  <a:srgbClr val="2A2C2C"/>
                </a:solidFill>
                <a:latin typeface="Arial"/>
                <a:cs typeface="Arial"/>
              </a:rPr>
              <a:t>.</a:t>
            </a:r>
            <a:endParaRPr lang="fr-FR" sz="2000">
              <a:latin typeface="Arial"/>
              <a:cs typeface="Arial"/>
            </a:endParaRPr>
          </a:p>
        </p:txBody>
      </p:sp>
      <p:sp>
        <p:nvSpPr>
          <p:cNvPr id="6" name="object 6"/>
          <p:cNvSpPr/>
          <p:nvPr/>
        </p:nvSpPr>
        <p:spPr>
          <a:xfrm>
            <a:off x="5223888" y="2631397"/>
            <a:ext cx="2043306" cy="2275965"/>
          </a:xfrm>
          <a:prstGeom prst="rect">
            <a:avLst/>
          </a:prstGeom>
          <a:blipFill>
            <a:blip r:embed="rId3" cstate="print"/>
            <a:stretch>
              <a:fillRect/>
            </a:stretch>
          </a:blipFill>
        </p:spPr>
        <p:txBody>
          <a:bodyPr wrap="square" lIns="0" tIns="0" rIns="0" bIns="0" rtlCol="0"/>
          <a:lstStyle/>
          <a:p>
            <a:endParaRPr lang="fr-FR"/>
          </a:p>
        </p:txBody>
      </p:sp>
      <p:sp>
        <p:nvSpPr>
          <p:cNvPr id="7" name="object 7"/>
          <p:cNvSpPr/>
          <p:nvPr/>
        </p:nvSpPr>
        <p:spPr>
          <a:xfrm>
            <a:off x="1068732" y="2867335"/>
            <a:ext cx="2633094" cy="492277"/>
          </a:xfrm>
          <a:prstGeom prst="rect">
            <a:avLst/>
          </a:prstGeom>
          <a:blipFill>
            <a:blip r:embed="rId4" cstate="print"/>
            <a:stretch>
              <a:fillRect/>
            </a:stretch>
          </a:blipFill>
        </p:spPr>
        <p:txBody>
          <a:bodyPr wrap="square" lIns="0" tIns="0" rIns="0" bIns="0" rtlCol="0"/>
          <a:lstStyle/>
          <a:p>
            <a:endParaRPr lang="fr-FR"/>
          </a:p>
        </p:txBody>
      </p:sp>
      <p:sp>
        <p:nvSpPr>
          <p:cNvPr id="8" name="object 8"/>
          <p:cNvSpPr txBox="1"/>
          <p:nvPr/>
        </p:nvSpPr>
        <p:spPr>
          <a:xfrm>
            <a:off x="968135" y="4425403"/>
            <a:ext cx="2863850" cy="1349087"/>
          </a:xfrm>
          <a:prstGeom prst="rect">
            <a:avLst/>
          </a:prstGeom>
        </p:spPr>
        <p:txBody>
          <a:bodyPr vert="horz" wrap="square" lIns="0" tIns="0" rIns="0" bIns="0" rtlCol="0">
            <a:spAutoFit/>
          </a:bodyPr>
          <a:lstStyle/>
          <a:p>
            <a:pPr marL="88265" marR="81280" algn="ctr">
              <a:lnSpc>
                <a:spcPct val="110000"/>
              </a:lnSpc>
            </a:pPr>
            <a:r>
              <a:rPr lang="fr-FR" sz="2000" spc="-5">
                <a:solidFill>
                  <a:srgbClr val="2A2C2C"/>
                </a:solidFill>
                <a:latin typeface="Arial"/>
                <a:cs typeface="Arial"/>
              </a:rPr>
              <a:t>U</a:t>
            </a:r>
            <a:r>
              <a:rPr lang="fr-FR" sz="2000">
                <a:solidFill>
                  <a:srgbClr val="2A2C2C"/>
                </a:solidFill>
                <a:latin typeface="Arial"/>
                <a:cs typeface="Arial"/>
              </a:rPr>
              <a:t>n</a:t>
            </a:r>
            <a:r>
              <a:rPr lang="fr-FR" sz="2000" spc="40">
                <a:solidFill>
                  <a:srgbClr val="2A2C2C"/>
                </a:solidFill>
                <a:latin typeface="Times New Roman"/>
                <a:cs typeface="Times New Roman"/>
              </a:rPr>
              <a:t> </a:t>
            </a:r>
            <a:r>
              <a:rPr lang="fr-FR" sz="2000" spc="-5">
                <a:solidFill>
                  <a:srgbClr val="2A2C2C"/>
                </a:solidFill>
                <a:latin typeface="Arial"/>
                <a:cs typeface="Arial"/>
              </a:rPr>
              <a:t>bouto</a:t>
            </a:r>
            <a:r>
              <a:rPr lang="fr-FR" sz="2000">
                <a:solidFill>
                  <a:srgbClr val="2A2C2C"/>
                </a:solidFill>
                <a:latin typeface="Arial"/>
                <a:cs typeface="Arial"/>
              </a:rPr>
              <a:t>n</a:t>
            </a:r>
            <a:r>
              <a:rPr lang="fr-FR" sz="2000" spc="50">
                <a:solidFill>
                  <a:srgbClr val="2A2C2C"/>
                </a:solidFill>
                <a:latin typeface="Times New Roman"/>
                <a:cs typeface="Times New Roman"/>
              </a:rPr>
              <a:t> </a:t>
            </a:r>
            <a:r>
              <a:rPr lang="fr-FR" sz="2000" b="1">
                <a:solidFill>
                  <a:srgbClr val="0C4099"/>
                </a:solidFill>
                <a:latin typeface="Arial"/>
                <a:cs typeface="Arial"/>
              </a:rPr>
              <a:t>directement</a:t>
            </a:r>
            <a:r>
              <a:rPr lang="fr-FR" sz="2000" b="1">
                <a:solidFill>
                  <a:srgbClr val="0C4099"/>
                </a:solidFill>
                <a:latin typeface="Times New Roman"/>
                <a:cs typeface="Times New Roman"/>
              </a:rPr>
              <a:t> </a:t>
            </a:r>
            <a:r>
              <a:rPr lang="fr-FR" sz="2000" b="1" spc="-5">
                <a:solidFill>
                  <a:srgbClr val="0C4099"/>
                </a:solidFill>
                <a:latin typeface="Arial"/>
                <a:cs typeface="Arial"/>
              </a:rPr>
              <a:t>acc</a:t>
            </a:r>
            <a:r>
              <a:rPr lang="fr-FR" sz="2000" b="1" spc="5">
                <a:solidFill>
                  <a:srgbClr val="0C4099"/>
                </a:solidFill>
                <a:latin typeface="Arial"/>
                <a:cs typeface="Arial"/>
              </a:rPr>
              <a:t>e</a:t>
            </a:r>
            <a:r>
              <a:rPr lang="fr-FR" sz="2000" b="1" spc="-5">
                <a:solidFill>
                  <a:srgbClr val="0C4099"/>
                </a:solidFill>
                <a:latin typeface="Arial"/>
                <a:cs typeface="Arial"/>
              </a:rPr>
              <a:t>ssib</a:t>
            </a:r>
            <a:r>
              <a:rPr lang="fr-FR" sz="2000" b="1" spc="-10">
                <a:solidFill>
                  <a:srgbClr val="0C4099"/>
                </a:solidFill>
                <a:latin typeface="Arial"/>
                <a:cs typeface="Arial"/>
              </a:rPr>
              <a:t>l</a:t>
            </a:r>
            <a:r>
              <a:rPr lang="fr-FR" sz="2000" b="1">
                <a:solidFill>
                  <a:srgbClr val="0C4099"/>
                </a:solidFill>
                <a:latin typeface="Arial"/>
                <a:cs typeface="Arial"/>
              </a:rPr>
              <a:t>e</a:t>
            </a:r>
            <a:r>
              <a:rPr lang="fr-FR" sz="2000" b="1" spc="30">
                <a:solidFill>
                  <a:srgbClr val="0C4099"/>
                </a:solidFill>
                <a:latin typeface="Times New Roman"/>
                <a:cs typeface="Times New Roman"/>
              </a:rPr>
              <a:t> </a:t>
            </a:r>
            <a:r>
              <a:rPr lang="fr-FR" sz="2000" spc="-5">
                <a:solidFill>
                  <a:srgbClr val="2A2C2C"/>
                </a:solidFill>
                <a:latin typeface="Arial"/>
                <a:cs typeface="Arial"/>
              </a:rPr>
              <a:t>pou</a:t>
            </a:r>
            <a:r>
              <a:rPr lang="fr-FR" sz="2000">
                <a:solidFill>
                  <a:srgbClr val="2A2C2C"/>
                </a:solidFill>
                <a:latin typeface="Arial"/>
                <a:cs typeface="Arial"/>
              </a:rPr>
              <a:t>r</a:t>
            </a:r>
            <a:r>
              <a:rPr lang="fr-FR" sz="2000" spc="35">
                <a:solidFill>
                  <a:srgbClr val="2A2C2C"/>
                </a:solidFill>
                <a:latin typeface="Times New Roman"/>
                <a:cs typeface="Times New Roman"/>
              </a:rPr>
              <a:t> </a:t>
            </a:r>
            <a:r>
              <a:rPr lang="fr-FR" sz="2000">
                <a:solidFill>
                  <a:srgbClr val="2A2C2C"/>
                </a:solidFill>
                <a:latin typeface="Arial"/>
                <a:cs typeface="Arial"/>
              </a:rPr>
              <a:t>voir</a:t>
            </a:r>
            <a:r>
              <a:rPr lang="fr-FR" sz="2000">
                <a:solidFill>
                  <a:srgbClr val="2A2C2C"/>
                </a:solidFill>
                <a:latin typeface="Times New Roman"/>
                <a:cs typeface="Times New Roman"/>
              </a:rPr>
              <a:t> </a:t>
            </a:r>
            <a:r>
              <a:rPr lang="fr-FR" sz="2000" spc="-5">
                <a:solidFill>
                  <a:srgbClr val="2A2C2C"/>
                </a:solidFill>
                <a:latin typeface="Arial"/>
                <a:cs typeface="Arial"/>
              </a:rPr>
              <a:t>le</a:t>
            </a:r>
            <a:r>
              <a:rPr lang="fr-FR" sz="2000">
                <a:solidFill>
                  <a:srgbClr val="2A2C2C"/>
                </a:solidFill>
                <a:latin typeface="Arial"/>
                <a:cs typeface="Arial"/>
              </a:rPr>
              <a:t>s</a:t>
            </a:r>
            <a:r>
              <a:rPr lang="fr-FR" sz="2000" spc="40">
                <a:solidFill>
                  <a:srgbClr val="2A2C2C"/>
                </a:solidFill>
                <a:latin typeface="Times New Roman"/>
                <a:cs typeface="Times New Roman"/>
              </a:rPr>
              <a:t> </a:t>
            </a:r>
            <a:r>
              <a:rPr lang="fr-FR" sz="2000" spc="-5">
                <a:solidFill>
                  <a:srgbClr val="2A2C2C"/>
                </a:solidFill>
                <a:latin typeface="Arial"/>
                <a:cs typeface="Arial"/>
              </a:rPr>
              <a:t>de</a:t>
            </a:r>
            <a:r>
              <a:rPr lang="fr-FR" sz="2000" spc="5">
                <a:solidFill>
                  <a:srgbClr val="2A2C2C"/>
                </a:solidFill>
                <a:latin typeface="Arial"/>
                <a:cs typeface="Arial"/>
              </a:rPr>
              <a:t>r</a:t>
            </a:r>
            <a:r>
              <a:rPr lang="fr-FR" sz="2000" spc="-5">
                <a:solidFill>
                  <a:srgbClr val="2A2C2C"/>
                </a:solidFill>
                <a:latin typeface="Arial"/>
                <a:cs typeface="Arial"/>
              </a:rPr>
              <a:t>nie</a:t>
            </a:r>
            <a:r>
              <a:rPr lang="fr-FR" sz="2000" spc="5">
                <a:solidFill>
                  <a:srgbClr val="2A2C2C"/>
                </a:solidFill>
                <a:latin typeface="Arial"/>
                <a:cs typeface="Arial"/>
              </a:rPr>
              <a:t>r</a:t>
            </a:r>
            <a:r>
              <a:rPr lang="fr-FR" sz="2000">
                <a:solidFill>
                  <a:srgbClr val="2A2C2C"/>
                </a:solidFill>
                <a:latin typeface="Arial"/>
                <a:cs typeface="Arial"/>
              </a:rPr>
              <a:t>s</a:t>
            </a:r>
            <a:r>
              <a:rPr lang="fr-FR" sz="2000" spc="20">
                <a:solidFill>
                  <a:srgbClr val="2A2C2C"/>
                </a:solidFill>
                <a:latin typeface="Times New Roman"/>
                <a:cs typeface="Times New Roman"/>
              </a:rPr>
              <a:t> </a:t>
            </a:r>
            <a:r>
              <a:rPr lang="fr-FR" sz="2000">
                <a:solidFill>
                  <a:srgbClr val="2A2C2C"/>
                </a:solidFill>
                <a:latin typeface="Arial"/>
                <a:cs typeface="Arial"/>
              </a:rPr>
              <a:t>rés</a:t>
            </a:r>
            <a:r>
              <a:rPr lang="fr-FR" sz="2000" spc="5">
                <a:solidFill>
                  <a:srgbClr val="2A2C2C"/>
                </a:solidFill>
                <a:latin typeface="Arial"/>
                <a:cs typeface="Arial"/>
              </a:rPr>
              <a:t>u</a:t>
            </a:r>
            <a:r>
              <a:rPr lang="fr-FR" sz="2000" spc="-5">
                <a:solidFill>
                  <a:srgbClr val="2A2C2C"/>
                </a:solidFill>
                <a:latin typeface="Arial"/>
                <a:cs typeface="Arial"/>
              </a:rPr>
              <a:t>lta</a:t>
            </a:r>
            <a:r>
              <a:rPr lang="fr-FR" sz="2000" spc="-10">
                <a:solidFill>
                  <a:srgbClr val="2A2C2C"/>
                </a:solidFill>
                <a:latin typeface="Arial"/>
                <a:cs typeface="Arial"/>
              </a:rPr>
              <a:t>t</a:t>
            </a:r>
            <a:r>
              <a:rPr lang="fr-FR" sz="2000">
                <a:solidFill>
                  <a:srgbClr val="2A2C2C"/>
                </a:solidFill>
                <a:latin typeface="Arial"/>
                <a:cs typeface="Arial"/>
              </a:rPr>
              <a:t>s,</a:t>
            </a:r>
            <a:endParaRPr lang="fr-FR" sz="2000">
              <a:latin typeface="Arial"/>
              <a:cs typeface="Arial"/>
            </a:endParaRPr>
          </a:p>
          <a:p>
            <a:pPr algn="ctr">
              <a:lnSpc>
                <a:spcPct val="100000"/>
              </a:lnSpc>
              <a:spcBef>
                <a:spcPts val="240"/>
              </a:spcBef>
            </a:pPr>
            <a:r>
              <a:rPr lang="fr-FR" sz="2000">
                <a:solidFill>
                  <a:srgbClr val="2A2C2C"/>
                </a:solidFill>
                <a:latin typeface="Arial"/>
                <a:cs typeface="Arial"/>
              </a:rPr>
              <a:t>sur</a:t>
            </a:r>
            <a:r>
              <a:rPr lang="fr-FR" sz="2000" spc="-25">
                <a:solidFill>
                  <a:srgbClr val="2A2C2C"/>
                </a:solidFill>
                <a:latin typeface="Arial"/>
                <a:cs typeface="Arial"/>
              </a:rPr>
              <a:t> </a:t>
            </a:r>
            <a:r>
              <a:rPr lang="fr-FR" sz="2000">
                <a:solidFill>
                  <a:srgbClr val="2A2C2C"/>
                </a:solidFill>
                <a:latin typeface="Arial"/>
                <a:cs typeface="Arial"/>
              </a:rPr>
              <a:t>le</a:t>
            </a:r>
            <a:r>
              <a:rPr lang="fr-FR" sz="2000" spc="-5">
                <a:solidFill>
                  <a:srgbClr val="2A2C2C"/>
                </a:solidFill>
                <a:latin typeface="Arial"/>
                <a:cs typeface="Arial"/>
              </a:rPr>
              <a:t> </a:t>
            </a:r>
            <a:r>
              <a:rPr lang="fr-FR" sz="2000">
                <a:solidFill>
                  <a:srgbClr val="2A2C2C"/>
                </a:solidFill>
                <a:latin typeface="Arial"/>
                <a:cs typeface="Arial"/>
              </a:rPr>
              <a:t>site</a:t>
            </a:r>
            <a:r>
              <a:rPr lang="fr-FR" sz="2000" spc="-20">
                <a:solidFill>
                  <a:srgbClr val="2A2C2C"/>
                </a:solidFill>
                <a:latin typeface="Arial"/>
                <a:cs typeface="Arial"/>
              </a:rPr>
              <a:t> </a:t>
            </a:r>
            <a:r>
              <a:rPr lang="fr-FR" sz="2000">
                <a:solidFill>
                  <a:srgbClr val="2A2C2C"/>
                </a:solidFill>
                <a:latin typeface="Arial"/>
                <a:cs typeface="Arial"/>
              </a:rPr>
              <a:t>et</a:t>
            </a:r>
            <a:r>
              <a:rPr lang="fr-FR" sz="2000" spc="-15">
                <a:solidFill>
                  <a:srgbClr val="2A2C2C"/>
                </a:solidFill>
                <a:latin typeface="Arial"/>
                <a:cs typeface="Arial"/>
              </a:rPr>
              <a:t> </a:t>
            </a:r>
            <a:r>
              <a:rPr lang="fr-FR" sz="2000">
                <a:solidFill>
                  <a:srgbClr val="2A2C2C"/>
                </a:solidFill>
                <a:latin typeface="Arial"/>
                <a:cs typeface="Arial"/>
              </a:rPr>
              <a:t>l’applicat</a:t>
            </a:r>
            <a:r>
              <a:rPr lang="fr-FR" sz="2000" spc="-10">
                <a:solidFill>
                  <a:srgbClr val="2A2C2C"/>
                </a:solidFill>
                <a:latin typeface="Arial"/>
                <a:cs typeface="Arial"/>
              </a:rPr>
              <a:t>i</a:t>
            </a:r>
            <a:r>
              <a:rPr lang="fr-FR" sz="2000">
                <a:solidFill>
                  <a:srgbClr val="2A2C2C"/>
                </a:solidFill>
                <a:latin typeface="Arial"/>
                <a:cs typeface="Arial"/>
              </a:rPr>
              <a:t>on.</a:t>
            </a:r>
            <a:endParaRPr lang="fr-FR" sz="2000">
              <a:latin typeface="Arial"/>
              <a:cs typeface="Arial"/>
            </a:endParaRPr>
          </a:p>
        </p:txBody>
      </p:sp>
      <p:sp>
        <p:nvSpPr>
          <p:cNvPr id="9" name="object 9"/>
          <p:cNvSpPr/>
          <p:nvPr/>
        </p:nvSpPr>
        <p:spPr>
          <a:xfrm>
            <a:off x="842394" y="3553757"/>
            <a:ext cx="3075054" cy="546903"/>
          </a:xfrm>
          <a:prstGeom prst="rect">
            <a:avLst/>
          </a:prstGeom>
          <a:blipFill>
            <a:blip r:embed="rId5" cstate="screen">
              <a:extLst>
                <a:ext uri="{28A0092B-C50C-407E-A947-70E740481C1C}">
                  <a14:useLocalDpi xmlns:a14="http://schemas.microsoft.com/office/drawing/2010/main"/>
                </a:ext>
              </a:extLst>
            </a:blip>
            <a:stretch>
              <a:fillRect b="-7152"/>
            </a:stretch>
          </a:blipFill>
        </p:spPr>
        <p:txBody>
          <a:bodyPr wrap="square" lIns="0" tIns="0" rIns="0" bIns="0" rtlCol="0"/>
          <a:lstStyle/>
          <a:p>
            <a:endParaRPr lang="fr-FR"/>
          </a:p>
        </p:txBody>
      </p:sp>
      <p:sp>
        <p:nvSpPr>
          <p:cNvPr id="12" name="object 12"/>
          <p:cNvSpPr txBox="1">
            <a:spLocks noGrp="1"/>
          </p:cNvSpPr>
          <p:nvPr>
            <p:ph type="sldNum" sz="quarter" idx="15"/>
          </p:nvPr>
        </p:nvSpPr>
        <p:spPr>
          <a:xfrm>
            <a:off x="395469" y="6281314"/>
            <a:ext cx="720000" cy="184666"/>
          </a:xfrm>
          <a:prstGeom prst="rect">
            <a:avLst/>
          </a:prstGeom>
        </p:spPr>
        <p:txBody>
          <a:bodyPr vert="horz" wrap="square" lIns="0" tIns="0" rIns="0" bIns="0" rtlCol="0">
            <a:spAutoFit/>
          </a:bodyPr>
          <a:lstStyle/>
          <a:p>
            <a:pPr marL="25400">
              <a:lnSpc>
                <a:spcPct val="100000"/>
              </a:lnSpc>
            </a:pPr>
            <a:fld id="{81D60167-4931-47E6-BA6A-407CBD079E47}" type="slidenum">
              <a:rPr lang="fr-FR"/>
              <a:t>14</a:t>
            </a:fld>
            <a:endParaRPr lang="fr-FR"/>
          </a:p>
        </p:txBody>
      </p:sp>
      <p:sp>
        <p:nvSpPr>
          <p:cNvPr id="10" name="object 10"/>
          <p:cNvSpPr txBox="1">
            <a:spLocks noGrp="1"/>
          </p:cNvSpPr>
          <p:nvPr>
            <p:ph type="title" idx="4294967295"/>
          </p:nvPr>
        </p:nvSpPr>
        <p:spPr>
          <a:xfrm>
            <a:off x="790575" y="1907996"/>
            <a:ext cx="10610850" cy="369887"/>
          </a:xfrm>
          <a:prstGeom prst="rect">
            <a:avLst/>
          </a:prstGeom>
        </p:spPr>
        <p:txBody>
          <a:bodyPr vert="horz" wrap="square" lIns="0" tIns="0" rIns="0" bIns="0" rtlCol="0">
            <a:spAutoFit/>
          </a:bodyPr>
          <a:lstStyle/>
          <a:p>
            <a:pPr algn="ctr">
              <a:lnSpc>
                <a:spcPct val="100000"/>
              </a:lnSpc>
            </a:pPr>
            <a:r>
              <a:rPr lang="fr-FR" sz="2400" b="0" cap="none">
                <a:solidFill>
                  <a:srgbClr val="2A2C2C"/>
                </a:solidFill>
                <a:latin typeface="Arial"/>
                <a:cs typeface="Arial"/>
              </a:rPr>
              <a:t>Il</a:t>
            </a:r>
            <a:r>
              <a:rPr lang="fr-FR" sz="2400" b="0" cap="none" spc="55">
                <a:solidFill>
                  <a:srgbClr val="2A2C2C"/>
                </a:solidFill>
                <a:latin typeface="Times New Roman"/>
                <a:cs typeface="Times New Roman"/>
              </a:rPr>
              <a:t> </a:t>
            </a:r>
            <a:r>
              <a:rPr lang="fr-FR" sz="2400" b="0" cap="none" spc="-20">
                <a:solidFill>
                  <a:srgbClr val="2A2C2C"/>
                </a:solidFill>
                <a:latin typeface="Arial"/>
                <a:cs typeface="Arial"/>
              </a:rPr>
              <a:t>es</a:t>
            </a:r>
            <a:r>
              <a:rPr lang="fr-FR" sz="2400" b="0" cap="none" spc="-10">
                <a:solidFill>
                  <a:srgbClr val="2A2C2C"/>
                </a:solidFill>
                <a:latin typeface="Arial"/>
                <a:cs typeface="Arial"/>
              </a:rPr>
              <a:t>t</a:t>
            </a:r>
            <a:r>
              <a:rPr lang="fr-FR" sz="2400" b="0" cap="none" spc="65">
                <a:solidFill>
                  <a:srgbClr val="2A2C2C"/>
                </a:solidFill>
                <a:latin typeface="Times New Roman"/>
                <a:cs typeface="Times New Roman"/>
              </a:rPr>
              <a:t> </a:t>
            </a:r>
            <a:r>
              <a:rPr lang="fr-FR" sz="2400" b="0" cap="none" spc="-10">
                <a:solidFill>
                  <a:srgbClr val="2A2C2C"/>
                </a:solidFill>
                <a:latin typeface="Arial"/>
                <a:cs typeface="Arial"/>
              </a:rPr>
              <a:t>p</a:t>
            </a:r>
            <a:r>
              <a:rPr lang="fr-FR" sz="2400" b="0" cap="none" spc="-5">
                <a:solidFill>
                  <a:srgbClr val="2A2C2C"/>
                </a:solidFill>
                <a:latin typeface="Arial"/>
                <a:cs typeface="Arial"/>
              </a:rPr>
              <a:t>ossi</a:t>
            </a:r>
            <a:r>
              <a:rPr lang="fr-FR" sz="2400" b="0" cap="none" spc="-10">
                <a:solidFill>
                  <a:srgbClr val="2A2C2C"/>
                </a:solidFill>
                <a:latin typeface="Arial"/>
                <a:cs typeface="Arial"/>
              </a:rPr>
              <a:t>b</a:t>
            </a:r>
            <a:r>
              <a:rPr lang="fr-FR" sz="2400" b="0" cap="none" spc="-5">
                <a:solidFill>
                  <a:srgbClr val="2A2C2C"/>
                </a:solidFill>
                <a:latin typeface="Arial"/>
                <a:cs typeface="Arial"/>
              </a:rPr>
              <a:t>l</a:t>
            </a:r>
            <a:r>
              <a:rPr lang="fr-FR" sz="2400" b="0" cap="none">
                <a:solidFill>
                  <a:srgbClr val="2A2C2C"/>
                </a:solidFill>
                <a:latin typeface="Arial"/>
                <a:cs typeface="Arial"/>
              </a:rPr>
              <a:t>e</a:t>
            </a:r>
            <a:r>
              <a:rPr lang="fr-FR" sz="2400" b="0" cap="none" spc="95">
                <a:solidFill>
                  <a:srgbClr val="2A2C2C"/>
                </a:solidFill>
                <a:latin typeface="Times New Roman"/>
                <a:cs typeface="Times New Roman"/>
              </a:rPr>
              <a:t> </a:t>
            </a:r>
            <a:r>
              <a:rPr lang="fr-FR" sz="2400" b="0" cap="none" spc="-5">
                <a:solidFill>
                  <a:srgbClr val="2A2C2C"/>
                </a:solidFill>
                <a:latin typeface="Arial"/>
                <a:cs typeface="Arial"/>
              </a:rPr>
              <a:t>d</a:t>
            </a:r>
            <a:r>
              <a:rPr lang="fr-FR" sz="2400" b="0" cap="none">
                <a:solidFill>
                  <a:srgbClr val="2A2C2C"/>
                </a:solidFill>
                <a:latin typeface="Arial"/>
                <a:cs typeface="Arial"/>
              </a:rPr>
              <a:t>e</a:t>
            </a:r>
            <a:r>
              <a:rPr lang="fr-FR" sz="2400" b="0" cap="none" spc="65">
                <a:solidFill>
                  <a:srgbClr val="2A2C2C"/>
                </a:solidFill>
                <a:latin typeface="Times New Roman"/>
                <a:cs typeface="Times New Roman"/>
              </a:rPr>
              <a:t> </a:t>
            </a:r>
            <a:r>
              <a:rPr lang="fr-FR" sz="2400" b="0" cap="none">
                <a:solidFill>
                  <a:srgbClr val="2A2C2C"/>
                </a:solidFill>
                <a:latin typeface="Arial"/>
                <a:cs typeface="Arial"/>
              </a:rPr>
              <a:t>su</a:t>
            </a:r>
            <a:r>
              <a:rPr lang="fr-FR" sz="2400" b="0" cap="none" spc="-10">
                <a:solidFill>
                  <a:srgbClr val="2A2C2C"/>
                </a:solidFill>
                <a:latin typeface="Arial"/>
                <a:cs typeface="Arial"/>
              </a:rPr>
              <a:t>i</a:t>
            </a:r>
            <a:r>
              <a:rPr lang="fr-FR" sz="2400" b="0" cap="none">
                <a:solidFill>
                  <a:srgbClr val="2A2C2C"/>
                </a:solidFill>
                <a:latin typeface="Arial"/>
                <a:cs typeface="Arial"/>
              </a:rPr>
              <a:t>vre</a:t>
            </a:r>
            <a:r>
              <a:rPr lang="fr-FR" sz="2400" b="0" cap="none" spc="80">
                <a:solidFill>
                  <a:srgbClr val="2A2C2C"/>
                </a:solidFill>
                <a:latin typeface="Times New Roman"/>
                <a:cs typeface="Times New Roman"/>
              </a:rPr>
              <a:t> </a:t>
            </a:r>
            <a:r>
              <a:rPr lang="fr-FR" sz="2400" cap="none">
                <a:solidFill>
                  <a:srgbClr val="007FAC"/>
                </a:solidFill>
              </a:rPr>
              <a:t>les</a:t>
            </a:r>
            <a:r>
              <a:rPr lang="fr-FR" sz="2400" cap="none" spc="65">
                <a:solidFill>
                  <a:srgbClr val="007FAC"/>
                </a:solidFill>
                <a:latin typeface="Times New Roman"/>
                <a:cs typeface="Times New Roman"/>
              </a:rPr>
              <a:t> </a:t>
            </a:r>
            <a:r>
              <a:rPr lang="fr-FR" sz="2400" cap="none">
                <a:solidFill>
                  <a:srgbClr val="007FAC"/>
                </a:solidFill>
              </a:rPr>
              <a:t>r</a:t>
            </a:r>
            <a:r>
              <a:rPr lang="fr-FR" sz="2400" cap="none" spc="-5">
                <a:solidFill>
                  <a:srgbClr val="007FAC"/>
                </a:solidFill>
              </a:rPr>
              <a:t>és</a:t>
            </a:r>
            <a:r>
              <a:rPr lang="fr-FR" sz="2400" cap="none" spc="-10">
                <a:solidFill>
                  <a:srgbClr val="007FAC"/>
                </a:solidFill>
              </a:rPr>
              <a:t>ul</a:t>
            </a:r>
            <a:r>
              <a:rPr lang="fr-FR" sz="2400" cap="none" spc="-5">
                <a:solidFill>
                  <a:srgbClr val="007FAC"/>
                </a:solidFill>
              </a:rPr>
              <a:t>tat</a:t>
            </a:r>
            <a:r>
              <a:rPr lang="fr-FR" sz="2400" cap="none">
                <a:solidFill>
                  <a:srgbClr val="007FAC"/>
                </a:solidFill>
              </a:rPr>
              <a:t>s</a:t>
            </a:r>
            <a:r>
              <a:rPr lang="fr-FR" sz="2400" cap="none" spc="60">
                <a:solidFill>
                  <a:srgbClr val="007FAC"/>
                </a:solidFill>
                <a:latin typeface="Times New Roman"/>
                <a:cs typeface="Times New Roman"/>
              </a:rPr>
              <a:t> </a:t>
            </a:r>
            <a:r>
              <a:rPr lang="fr-FR" sz="2400" cap="none" spc="-20">
                <a:solidFill>
                  <a:srgbClr val="007FAC"/>
                </a:solidFill>
              </a:rPr>
              <a:t>e</a:t>
            </a:r>
            <a:r>
              <a:rPr lang="fr-FR" sz="2400" cap="none" spc="-15">
                <a:solidFill>
                  <a:srgbClr val="007FAC"/>
                </a:solidFill>
              </a:rPr>
              <a:t>n</a:t>
            </a:r>
            <a:r>
              <a:rPr lang="fr-FR" sz="2400" cap="none" spc="65">
                <a:solidFill>
                  <a:srgbClr val="007FAC"/>
                </a:solidFill>
                <a:latin typeface="Times New Roman"/>
                <a:cs typeface="Times New Roman"/>
              </a:rPr>
              <a:t> </a:t>
            </a:r>
            <a:r>
              <a:rPr lang="fr-FR" sz="2400" cap="none">
                <a:solidFill>
                  <a:srgbClr val="007FAC"/>
                </a:solidFill>
              </a:rPr>
              <a:t>direc</a:t>
            </a:r>
            <a:r>
              <a:rPr lang="fr-FR" sz="2400" cap="none" spc="5">
                <a:solidFill>
                  <a:srgbClr val="007FAC"/>
                </a:solidFill>
              </a:rPr>
              <a:t>t</a:t>
            </a:r>
            <a:r>
              <a:rPr lang="fr-FR" sz="2400" b="0" cap="none" spc="-10">
                <a:solidFill>
                  <a:srgbClr val="2A2C2C"/>
                </a:solidFill>
                <a:latin typeface="Arial"/>
                <a:cs typeface="Arial"/>
              </a:rPr>
              <a:t>.</a:t>
            </a:r>
            <a:endParaRPr lang="fr-FR" sz="2400" cap="none">
              <a:latin typeface="Arial"/>
              <a:cs typeface="Arial"/>
            </a:endParaRPr>
          </a:p>
        </p:txBody>
      </p:sp>
      <p:sp>
        <p:nvSpPr>
          <p:cNvPr id="11" name="object 11"/>
          <p:cNvSpPr/>
          <p:nvPr/>
        </p:nvSpPr>
        <p:spPr>
          <a:xfrm>
            <a:off x="8850979" y="2712102"/>
            <a:ext cx="2157334" cy="2114422"/>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3E4E24A3-6CD3-815A-5CCB-C1AC1F1842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17315" y="351525"/>
            <a:ext cx="9900324" cy="5847825"/>
          </a:xfrm>
          <a:prstGeom prst="rect">
            <a:avLst/>
          </a:prstGeom>
          <a:effectLst>
            <a:outerShdw blurRad="50800" dist="38100" dir="2700000" algn="tl" rotWithShape="0">
              <a:prstClr val="black">
                <a:alpha val="40000"/>
              </a:prstClr>
            </a:outerShdw>
          </a:effectLst>
        </p:spPr>
      </p:pic>
      <p:sp>
        <p:nvSpPr>
          <p:cNvPr id="19" name="object 7">
            <a:extLst>
              <a:ext uri="{FF2B5EF4-FFF2-40B4-BE49-F238E27FC236}">
                <a16:creationId xmlns:a16="http://schemas.microsoft.com/office/drawing/2014/main" id="{D304179E-8C7E-6B20-2B74-3A74D956E111}"/>
              </a:ext>
            </a:extLst>
          </p:cNvPr>
          <p:cNvSpPr txBox="1">
            <a:spLocks noGrp="1"/>
          </p:cNvSpPr>
          <p:nvPr>
            <p:ph type="sldNum" sz="quarter" idx="15"/>
          </p:nvPr>
        </p:nvSpPr>
        <p:spPr>
          <a:prstGeom prst="rect">
            <a:avLst/>
          </a:prstGeom>
        </p:spPr>
        <p:txBody>
          <a:bodyPr vert="horz" wrap="square" lIns="0" tIns="0" rIns="0" bIns="0" rtlCol="0">
            <a:spAutoFit/>
          </a:bodyPr>
          <a:lstStyle/>
          <a:p>
            <a:pPr marL="25400">
              <a:lnSpc>
                <a:spcPct val="100000"/>
              </a:lnSpc>
            </a:pPr>
            <a:fld id="{81D60167-4931-47E6-BA6A-407CBD079E47}" type="slidenum">
              <a:rPr lang="fr-FR"/>
              <a:t>15</a:t>
            </a:fld>
            <a:endParaRPr lang="fr-FR"/>
          </a:p>
        </p:txBody>
      </p:sp>
    </p:spTree>
    <p:extLst>
      <p:ext uri="{BB962C8B-B14F-4D97-AF65-F5344CB8AC3E}">
        <p14:creationId xmlns:p14="http://schemas.microsoft.com/office/powerpoint/2010/main" val="2620518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7">
            <a:extLst>
              <a:ext uri="{FF2B5EF4-FFF2-40B4-BE49-F238E27FC236}">
                <a16:creationId xmlns:a16="http://schemas.microsoft.com/office/drawing/2014/main" id="{D304179E-8C7E-6B20-2B74-3A74D956E111}"/>
              </a:ext>
            </a:extLst>
          </p:cNvPr>
          <p:cNvSpPr txBox="1">
            <a:spLocks noGrp="1"/>
          </p:cNvSpPr>
          <p:nvPr>
            <p:ph type="sldNum" sz="quarter" idx="15"/>
          </p:nvPr>
        </p:nvSpPr>
        <p:spPr>
          <a:prstGeom prst="rect">
            <a:avLst/>
          </a:prstGeom>
        </p:spPr>
        <p:txBody>
          <a:bodyPr vert="horz" wrap="square" lIns="0" tIns="0" rIns="0" bIns="0" rtlCol="0">
            <a:spAutoFit/>
          </a:bodyPr>
          <a:lstStyle/>
          <a:p>
            <a:pPr marL="25400">
              <a:lnSpc>
                <a:spcPct val="100000"/>
              </a:lnSpc>
            </a:pPr>
            <a:fld id="{81D60167-4931-47E6-BA6A-407CBD079E47}" type="slidenum">
              <a:rPr lang="fr-FR"/>
              <a:t>16</a:t>
            </a:fld>
            <a:endParaRPr lang="fr-FR"/>
          </a:p>
        </p:txBody>
      </p:sp>
      <p:pic>
        <p:nvPicPr>
          <p:cNvPr id="4" name="Image 3">
            <a:extLst>
              <a:ext uri="{FF2B5EF4-FFF2-40B4-BE49-F238E27FC236}">
                <a16:creationId xmlns:a16="http://schemas.microsoft.com/office/drawing/2014/main" id="{528B0FE2-A068-381E-8B64-1A0F3D3F35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60774" y="393560"/>
            <a:ext cx="9445658" cy="57889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84720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057509E-86AF-52E1-D636-3E939E8D45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4974" y="304799"/>
            <a:ext cx="6838951" cy="5105401"/>
          </a:xfrm>
          <a:prstGeom prst="rect">
            <a:avLst/>
          </a:prstGeom>
          <a:effectLst>
            <a:outerShdw blurRad="50800" dist="38100" dir="2700000" algn="tl" rotWithShape="0">
              <a:prstClr val="black">
                <a:alpha val="40000"/>
              </a:prstClr>
            </a:outerShdw>
          </a:effectLst>
        </p:spPr>
      </p:pic>
      <p:pic>
        <p:nvPicPr>
          <p:cNvPr id="3" name="Image 2">
            <a:extLst>
              <a:ext uri="{FF2B5EF4-FFF2-40B4-BE49-F238E27FC236}">
                <a16:creationId xmlns:a16="http://schemas.microsoft.com/office/drawing/2014/main" id="{FA93E3AF-FC3E-EF28-4CAF-7A1A5F65C4A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3971296"/>
            <a:ext cx="5686425" cy="2266951"/>
          </a:xfrm>
          <a:prstGeom prst="rect">
            <a:avLst/>
          </a:prstGeom>
          <a:effectLst>
            <a:outerShdw blurRad="50800" dist="38100" dir="2700000" algn="tl" rotWithShape="0">
              <a:prstClr val="black">
                <a:alpha val="40000"/>
              </a:prstClr>
            </a:outerShdw>
          </a:effectLst>
        </p:spPr>
      </p:pic>
      <p:sp>
        <p:nvSpPr>
          <p:cNvPr id="9" name="object 7">
            <a:extLst>
              <a:ext uri="{FF2B5EF4-FFF2-40B4-BE49-F238E27FC236}">
                <a16:creationId xmlns:a16="http://schemas.microsoft.com/office/drawing/2014/main" id="{43A07236-0B07-0705-48E1-121D6A4E6156}"/>
              </a:ext>
            </a:extLst>
          </p:cNvPr>
          <p:cNvSpPr txBox="1">
            <a:spLocks noGrp="1"/>
          </p:cNvSpPr>
          <p:nvPr>
            <p:ph type="sldNum" sz="quarter" idx="15"/>
          </p:nvPr>
        </p:nvSpPr>
        <p:spPr>
          <a:prstGeom prst="rect">
            <a:avLst/>
          </a:prstGeom>
        </p:spPr>
        <p:txBody>
          <a:bodyPr vert="horz" wrap="square" lIns="0" tIns="0" rIns="0" bIns="0" rtlCol="0">
            <a:spAutoFit/>
          </a:bodyPr>
          <a:lstStyle/>
          <a:p>
            <a:pPr marL="25400">
              <a:lnSpc>
                <a:spcPct val="100000"/>
              </a:lnSpc>
            </a:pPr>
            <a:fld id="{81D60167-4931-47E6-BA6A-407CBD079E47}" type="slidenum">
              <a:rPr lang="fr-FR"/>
              <a:t>17</a:t>
            </a:fld>
            <a:endParaRPr lang="fr-FR"/>
          </a:p>
        </p:txBody>
      </p:sp>
    </p:spTree>
    <p:extLst>
      <p:ext uri="{BB962C8B-B14F-4D97-AF65-F5344CB8AC3E}">
        <p14:creationId xmlns:p14="http://schemas.microsoft.com/office/powerpoint/2010/main" val="2664329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7C7D795A-DD39-E916-638B-7D3C089C23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19900" y="944773"/>
            <a:ext cx="4343400" cy="4789278"/>
          </a:xfrm>
          <a:prstGeom prst="rect">
            <a:avLst/>
          </a:prstGeom>
          <a:effectLst>
            <a:outerShdw blurRad="50800" dist="38100" dir="2700000" algn="tl" rotWithShape="0">
              <a:prstClr val="black">
                <a:alpha val="40000"/>
              </a:prstClr>
            </a:outerShdw>
          </a:effectLst>
        </p:spPr>
      </p:pic>
      <p:pic>
        <p:nvPicPr>
          <p:cNvPr id="5" name="Image 4" descr="Une image contenant table&#10;&#10;Description générée automatiquement">
            <a:extLst>
              <a:ext uri="{FF2B5EF4-FFF2-40B4-BE49-F238E27FC236}">
                <a16:creationId xmlns:a16="http://schemas.microsoft.com/office/drawing/2014/main" id="{297EDF6B-273E-D629-FA11-E7487A0D012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94242" y="1010549"/>
            <a:ext cx="4343400" cy="4657726"/>
          </a:xfrm>
          <a:prstGeom prst="rect">
            <a:avLst/>
          </a:prstGeom>
          <a:effectLst>
            <a:outerShdw blurRad="50800" dist="38100" dir="2700000" algn="tl" rotWithShape="0">
              <a:prstClr val="black">
                <a:alpha val="40000"/>
              </a:prstClr>
            </a:outerShdw>
          </a:effectLst>
        </p:spPr>
      </p:pic>
      <p:sp>
        <p:nvSpPr>
          <p:cNvPr id="9" name="object 7">
            <a:extLst>
              <a:ext uri="{FF2B5EF4-FFF2-40B4-BE49-F238E27FC236}">
                <a16:creationId xmlns:a16="http://schemas.microsoft.com/office/drawing/2014/main" id="{9C9FA6D0-BB0F-074C-8B63-C6F0D1D02747}"/>
              </a:ext>
            </a:extLst>
          </p:cNvPr>
          <p:cNvSpPr txBox="1">
            <a:spLocks noGrp="1"/>
          </p:cNvSpPr>
          <p:nvPr>
            <p:ph type="sldNum" sz="quarter" idx="15"/>
          </p:nvPr>
        </p:nvSpPr>
        <p:spPr>
          <a:prstGeom prst="rect">
            <a:avLst/>
          </a:prstGeom>
        </p:spPr>
        <p:txBody>
          <a:bodyPr vert="horz" wrap="square" lIns="0" tIns="0" rIns="0" bIns="0" rtlCol="0">
            <a:spAutoFit/>
          </a:bodyPr>
          <a:lstStyle/>
          <a:p>
            <a:pPr marL="25400">
              <a:lnSpc>
                <a:spcPct val="100000"/>
              </a:lnSpc>
            </a:pPr>
            <a:fld id="{81D60167-4931-47E6-BA6A-407CBD079E47}" type="slidenum">
              <a:rPr lang="fr-FR"/>
              <a:t>18</a:t>
            </a:fld>
            <a:endParaRPr lang="fr-FR"/>
          </a:p>
        </p:txBody>
      </p:sp>
    </p:spTree>
    <p:extLst>
      <p:ext uri="{BB962C8B-B14F-4D97-AF65-F5344CB8AC3E}">
        <p14:creationId xmlns:p14="http://schemas.microsoft.com/office/powerpoint/2010/main" val="173556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E1C2DE-5E77-DBAB-2C18-578CDE77AF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5080" y="396057"/>
            <a:ext cx="9327914" cy="5793866"/>
          </a:xfrm>
          <a:prstGeom prst="rect">
            <a:avLst/>
          </a:prstGeom>
          <a:effectLst>
            <a:outerShdw blurRad="50800" dist="38100" dir="2700000" algn="tl" rotWithShape="0">
              <a:prstClr val="black">
                <a:alpha val="40000"/>
              </a:prstClr>
            </a:outerShdw>
          </a:effectLst>
        </p:spPr>
      </p:pic>
      <p:sp>
        <p:nvSpPr>
          <p:cNvPr id="6" name="object 7">
            <a:extLst>
              <a:ext uri="{FF2B5EF4-FFF2-40B4-BE49-F238E27FC236}">
                <a16:creationId xmlns:a16="http://schemas.microsoft.com/office/drawing/2014/main" id="{D3206845-E44B-AB7E-DA35-37092E47ACE3}"/>
              </a:ext>
            </a:extLst>
          </p:cNvPr>
          <p:cNvSpPr txBox="1">
            <a:spLocks noGrp="1"/>
          </p:cNvSpPr>
          <p:nvPr>
            <p:ph type="sldNum" sz="quarter" idx="15"/>
          </p:nvPr>
        </p:nvSpPr>
        <p:spPr>
          <a:prstGeom prst="rect">
            <a:avLst/>
          </a:prstGeom>
        </p:spPr>
        <p:txBody>
          <a:bodyPr vert="horz" wrap="square" lIns="0" tIns="0" rIns="0" bIns="0" rtlCol="0">
            <a:spAutoFit/>
          </a:bodyPr>
          <a:lstStyle/>
          <a:p>
            <a:pPr marL="25400">
              <a:lnSpc>
                <a:spcPct val="100000"/>
              </a:lnSpc>
            </a:pPr>
            <a:fld id="{81D60167-4931-47E6-BA6A-407CBD079E47}" type="slidenum">
              <a:rPr lang="fr-FR"/>
              <a:t>19</a:t>
            </a:fld>
            <a:endParaRPr lang="fr-FR"/>
          </a:p>
        </p:txBody>
      </p:sp>
    </p:spTree>
    <p:extLst>
      <p:ext uri="{BB962C8B-B14F-4D97-AF65-F5344CB8AC3E}">
        <p14:creationId xmlns:p14="http://schemas.microsoft.com/office/powerpoint/2010/main" val="157403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a:spLocks/>
          </p:cNvSpPr>
          <p:nvPr/>
        </p:nvSpPr>
        <p:spPr>
          <a:xfrm>
            <a:off x="463863" y="566717"/>
            <a:ext cx="11264270" cy="539944"/>
          </a:xfrm>
          <a:prstGeom prst="rect">
            <a:avLst/>
          </a:prstGeom>
          <a:effectLst/>
        </p:spPr>
        <p:txBody>
          <a:bodyPr vert="horz" wrap="square" lIns="0" tIns="91809" rIns="0" bIns="0" rtlCol="0">
            <a:spAutoFit/>
          </a:bodyPr>
          <a:lstStyle>
            <a:lvl1pPr>
              <a:defRPr>
                <a:latin typeface="+mj-lt"/>
                <a:ea typeface="+mj-ea"/>
                <a:cs typeface="+mj-cs"/>
              </a:defRPr>
            </a:lvl1pPr>
          </a:lstStyle>
          <a:p>
            <a:pPr algn="ctr">
              <a:lnSpc>
                <a:spcPts val="3810"/>
              </a:lnSpc>
            </a:pPr>
            <a:r>
              <a:rPr lang="fr-FR" sz="2200" spc="-5">
                <a:solidFill>
                  <a:srgbClr val="3F3F3F"/>
                </a:solidFill>
                <a:latin typeface="Arial"/>
                <a:cs typeface="Arial"/>
              </a:rPr>
              <a:t>De la </a:t>
            </a:r>
            <a:r>
              <a:rPr lang="fr-FR" sz="2800" b="1" cap="small" spc="-5">
                <a:solidFill>
                  <a:srgbClr val="3F3F3F"/>
                </a:solidFill>
                <a:latin typeface="Arial"/>
                <a:cs typeface="Arial"/>
              </a:rPr>
              <a:t>Charte Romain Jacob</a:t>
            </a:r>
            <a:r>
              <a:rPr lang="fr-FR" sz="2200" spc="-5">
                <a:solidFill>
                  <a:srgbClr val="3F3F3F"/>
                </a:solidFill>
                <a:latin typeface="Arial"/>
                <a:cs typeface="Arial"/>
              </a:rPr>
              <a:t> au </a:t>
            </a:r>
            <a:r>
              <a:rPr lang="fr-FR" sz="2800" b="1" cap="small" spc="-5">
                <a:solidFill>
                  <a:srgbClr val="3F3F3F"/>
                </a:solidFill>
                <a:latin typeface="Arial"/>
                <a:cs typeface="Arial"/>
              </a:rPr>
              <a:t>questionnaire Handifaction</a:t>
            </a:r>
          </a:p>
        </p:txBody>
      </p:sp>
      <p:sp>
        <p:nvSpPr>
          <p:cNvPr id="22" name="Rectangle 21">
            <a:extLst>
              <a:ext uri="{FF2B5EF4-FFF2-40B4-BE49-F238E27FC236}">
                <a16:creationId xmlns:a16="http://schemas.microsoft.com/office/drawing/2014/main" id="{504B3E8C-E2C4-6D77-8B50-715B962FC02D}"/>
              </a:ext>
            </a:extLst>
          </p:cNvPr>
          <p:cNvSpPr/>
          <p:nvPr/>
        </p:nvSpPr>
        <p:spPr>
          <a:xfrm>
            <a:off x="463865" y="1333500"/>
            <a:ext cx="11264270" cy="2182115"/>
          </a:xfrm>
          <a:prstGeom prst="rect">
            <a:avLst/>
          </a:prstGeom>
          <a:solidFill>
            <a:srgbClr val="298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3" name="Espace réservé du texte 3">
            <a:extLst>
              <a:ext uri="{FF2B5EF4-FFF2-40B4-BE49-F238E27FC236}">
                <a16:creationId xmlns:a16="http://schemas.microsoft.com/office/drawing/2014/main" id="{6E786FDE-F2A5-4C21-7A06-0C643BF08AC5}"/>
              </a:ext>
            </a:extLst>
          </p:cNvPr>
          <p:cNvSpPr txBox="1">
            <a:spLocks/>
          </p:cNvSpPr>
          <p:nvPr/>
        </p:nvSpPr>
        <p:spPr>
          <a:xfrm>
            <a:off x="802626" y="2532957"/>
            <a:ext cx="10766675" cy="569507"/>
          </a:xfrm>
          <a:prstGeom prst="rect">
            <a:avLst/>
          </a:prstGeom>
          <a:ln w="3175">
            <a:noFill/>
          </a:ln>
        </p:spPr>
        <p:txBody>
          <a:bodyPr vert="horz" lIns="91440" tIns="45720" rIns="91440" bIns="45720" rtlCol="0">
            <a:normAutofit/>
          </a:bodyPr>
          <a:lstStyle>
            <a:lvl1pPr marL="0" indent="0" algn="l" defTabSz="914400" rtl="0" eaLnBrk="1" latinLnBrk="0" hangingPunct="1">
              <a:lnSpc>
                <a:spcPct val="100000"/>
              </a:lnSpc>
              <a:spcBef>
                <a:spcPts val="600"/>
              </a:spcBef>
              <a:spcAft>
                <a:spcPts val="0"/>
              </a:spcAft>
              <a:buClr>
                <a:schemeClr val="tx2"/>
              </a:buClr>
              <a:buFont typeface="Symbol" panose="05050102010706020507" pitchFamily="18" charset="2"/>
              <a:buNone/>
              <a:defRPr sz="2200" b="0" kern="1200">
                <a:solidFill>
                  <a:schemeClr val="bg1"/>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007FAD"/>
              </a:buClr>
              <a:buSzTx/>
              <a:buFont typeface="Symbol" panose="05050102010706020507" pitchFamily="18" charset="2"/>
              <a:buNone/>
              <a:tabLst/>
              <a:defRPr/>
            </a:pPr>
            <a:r>
              <a:rPr kumimoji="0" lang="fr-FR" sz="2200" b="0" i="0" u="none" strike="noStrike" kern="1200" cap="none" spc="0" normalizeH="0" baseline="0" noProof="0">
                <a:ln>
                  <a:noFill/>
                </a:ln>
                <a:solidFill>
                  <a:sysClr val="window" lastClr="FFFFFF"/>
                </a:solidFill>
                <a:effectLst/>
                <a:uLnTx/>
                <a:uFillTx/>
                <a:latin typeface="Arial" panose="020B0604020202020204"/>
                <a:ea typeface="+mn-ea"/>
                <a:cs typeface="+mn-cs"/>
              </a:rPr>
              <a:t>Le </a:t>
            </a:r>
            <a:r>
              <a:rPr kumimoji="0" lang="fr-FR" sz="2200" b="1" i="0" u="none" strike="noStrike" kern="1200" cap="none" spc="0" normalizeH="0" baseline="0" noProof="0">
                <a:ln>
                  <a:noFill/>
                </a:ln>
                <a:solidFill>
                  <a:sysClr val="window" lastClr="FFFFFF"/>
                </a:solidFill>
                <a:effectLst/>
                <a:uLnTx/>
                <a:uFillTx/>
                <a:latin typeface="Arial" panose="020B0604020202020204"/>
                <a:ea typeface="+mn-ea"/>
                <a:cs typeface="+mn-cs"/>
              </a:rPr>
              <a:t>guide éthique </a:t>
            </a:r>
            <a:r>
              <a:rPr kumimoji="0" lang="fr-FR" sz="2200" b="0" i="0" u="none" strike="noStrike" kern="1200" cap="none" spc="0" normalizeH="0" baseline="0" noProof="0">
                <a:ln>
                  <a:noFill/>
                </a:ln>
                <a:solidFill>
                  <a:sysClr val="window" lastClr="FFFFFF"/>
                </a:solidFill>
                <a:effectLst/>
                <a:uLnTx/>
                <a:uFillTx/>
                <a:latin typeface="Arial" panose="020B0604020202020204"/>
                <a:ea typeface="+mn-ea"/>
                <a:cs typeface="+mn-cs"/>
              </a:rPr>
              <a:t>de l’accès aux soins des personnes vivant avec un handicap</a:t>
            </a:r>
          </a:p>
        </p:txBody>
      </p:sp>
      <p:sp>
        <p:nvSpPr>
          <p:cNvPr id="24" name="Rectangle 23">
            <a:extLst>
              <a:ext uri="{FF2B5EF4-FFF2-40B4-BE49-F238E27FC236}">
                <a16:creationId xmlns:a16="http://schemas.microsoft.com/office/drawing/2014/main" id="{EC8D4CC0-E98D-AD87-ED66-7BA19EACD49C}"/>
              </a:ext>
            </a:extLst>
          </p:cNvPr>
          <p:cNvSpPr/>
          <p:nvPr/>
        </p:nvSpPr>
        <p:spPr>
          <a:xfrm>
            <a:off x="463863" y="3418587"/>
            <a:ext cx="11264270" cy="2334514"/>
          </a:xfrm>
          <a:prstGeom prst="rect">
            <a:avLst/>
          </a:prstGeom>
          <a:solidFill>
            <a:srgbClr val="0C41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5" name="Espace réservé du texte 3">
            <a:extLst>
              <a:ext uri="{FF2B5EF4-FFF2-40B4-BE49-F238E27FC236}">
                <a16:creationId xmlns:a16="http://schemas.microsoft.com/office/drawing/2014/main" id="{1F1DE58E-941F-7773-7B59-54A9B24A19A1}"/>
              </a:ext>
            </a:extLst>
          </p:cNvPr>
          <p:cNvSpPr txBox="1">
            <a:spLocks/>
          </p:cNvSpPr>
          <p:nvPr/>
        </p:nvSpPr>
        <p:spPr>
          <a:xfrm>
            <a:off x="729558" y="4643471"/>
            <a:ext cx="10801032" cy="812064"/>
          </a:xfrm>
          <a:prstGeom prst="rect">
            <a:avLst/>
          </a:prstGeom>
          <a:ln w="3175">
            <a:noFill/>
          </a:ln>
        </p:spPr>
        <p:txBody>
          <a:bodyPr vert="horz" lIns="91440" tIns="45720" rIns="91440" bIns="45720" rtlCol="0">
            <a:normAutofit lnSpcReduction="10000"/>
          </a:bodyPr>
          <a:lstStyle>
            <a:lvl1pPr marL="0" indent="0" algn="l" defTabSz="914400" rtl="0" eaLnBrk="1" latinLnBrk="0" hangingPunct="1">
              <a:lnSpc>
                <a:spcPct val="100000"/>
              </a:lnSpc>
              <a:spcBef>
                <a:spcPts val="600"/>
              </a:spcBef>
              <a:spcAft>
                <a:spcPts val="0"/>
              </a:spcAft>
              <a:buClr>
                <a:schemeClr val="tx2"/>
              </a:buClr>
              <a:buFont typeface="Symbol" panose="05050102010706020507" pitchFamily="18" charset="2"/>
              <a:buNone/>
              <a:defRPr sz="2200" b="0" kern="1200">
                <a:solidFill>
                  <a:schemeClr val="bg1"/>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FAD"/>
              </a:buClr>
            </a:pPr>
            <a:r>
              <a:rPr lang="fr-FR" dirty="0">
                <a:solidFill>
                  <a:prstClr val="white"/>
                </a:solidFill>
                <a:latin typeface="Arial" panose="020B0604020202020204"/>
              </a:rPr>
              <a:t>Le </a:t>
            </a:r>
            <a:r>
              <a:rPr lang="fr-FR" b="1" dirty="0">
                <a:solidFill>
                  <a:prstClr val="white"/>
                </a:solidFill>
                <a:latin typeface="Arial" panose="020B0604020202020204"/>
              </a:rPr>
              <a:t>questionnaire d’évaluation </a:t>
            </a:r>
            <a:r>
              <a:rPr lang="fr-FR" dirty="0">
                <a:solidFill>
                  <a:prstClr val="white"/>
                </a:solidFill>
                <a:latin typeface="Arial" panose="020B0604020202020204"/>
              </a:rPr>
              <a:t>de la mise en œuvre de la Charte Romain Jacob</a:t>
            </a:r>
          </a:p>
          <a:p>
            <a:pPr>
              <a:buClr>
                <a:srgbClr val="007FAD"/>
              </a:buClr>
            </a:pPr>
            <a:r>
              <a:rPr lang="fr-FR" dirty="0">
                <a:solidFill>
                  <a:prstClr val="white"/>
                </a:solidFill>
                <a:latin typeface="Arial" panose="020B0604020202020204"/>
              </a:rPr>
              <a:t>et de l’accès aux soins des personnes vivant avec un handicap</a:t>
            </a:r>
          </a:p>
        </p:txBody>
      </p:sp>
      <p:sp>
        <p:nvSpPr>
          <p:cNvPr id="26" name="Espace réservé du texte 3">
            <a:extLst>
              <a:ext uri="{FF2B5EF4-FFF2-40B4-BE49-F238E27FC236}">
                <a16:creationId xmlns:a16="http://schemas.microsoft.com/office/drawing/2014/main" id="{8FAFFA3E-C056-C11A-0569-3EDAB20CBB1F}"/>
              </a:ext>
            </a:extLst>
          </p:cNvPr>
          <p:cNvSpPr txBox="1">
            <a:spLocks/>
          </p:cNvSpPr>
          <p:nvPr/>
        </p:nvSpPr>
        <p:spPr>
          <a:xfrm>
            <a:off x="729558" y="3861193"/>
            <a:ext cx="10801028" cy="976282"/>
          </a:xfrm>
          <a:prstGeom prst="rect">
            <a:avLst/>
          </a:prstGeom>
          <a:ln w="3175">
            <a:noFill/>
          </a:ln>
        </p:spPr>
        <p:txBody>
          <a:bodyPr vert="horz" lIns="91440" tIns="45720" rIns="91440" bIns="45720" rtlCol="0">
            <a:normAutofit/>
          </a:bodyPr>
          <a:lstStyle>
            <a:lvl1pPr marL="0" indent="0" algn="l" defTabSz="914400" rtl="0" eaLnBrk="1" latinLnBrk="0" hangingPunct="1">
              <a:lnSpc>
                <a:spcPct val="100000"/>
              </a:lnSpc>
              <a:spcBef>
                <a:spcPts val="600"/>
              </a:spcBef>
              <a:spcAft>
                <a:spcPts val="0"/>
              </a:spcAft>
              <a:buClr>
                <a:schemeClr val="tx2"/>
              </a:buClr>
              <a:buFont typeface="Symbol" panose="05050102010706020507" pitchFamily="18" charset="2"/>
              <a:buNone/>
              <a:defRPr sz="2200" b="0" kern="1200">
                <a:solidFill>
                  <a:schemeClr val="bg1"/>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FAD"/>
              </a:buClr>
            </a:pPr>
            <a:r>
              <a:rPr lang="fr-FR" sz="4100" b="1" cap="all">
                <a:solidFill>
                  <a:srgbClr val="007FAD">
                    <a:lumMod val="40000"/>
                    <a:lumOff val="60000"/>
                  </a:srgbClr>
                </a:solidFill>
                <a:latin typeface="Arial" panose="020B0604020202020204"/>
              </a:rPr>
              <a:t>Le baromètre</a:t>
            </a:r>
          </a:p>
        </p:txBody>
      </p:sp>
      <p:pic>
        <p:nvPicPr>
          <p:cNvPr id="27" name="Image 26">
            <a:extLst>
              <a:ext uri="{FF2B5EF4-FFF2-40B4-BE49-F238E27FC236}">
                <a16:creationId xmlns:a16="http://schemas.microsoft.com/office/drawing/2014/main" id="{4D000700-5F14-44AD-176A-DD84AE94AC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876"/>
          <a:stretch/>
        </p:blipFill>
        <p:spPr>
          <a:xfrm>
            <a:off x="5190537" y="3836059"/>
            <a:ext cx="3249258" cy="729159"/>
          </a:xfrm>
          <a:prstGeom prst="rect">
            <a:avLst/>
          </a:prstGeom>
        </p:spPr>
      </p:pic>
      <p:pic>
        <p:nvPicPr>
          <p:cNvPr id="28" name="Image 27">
            <a:extLst>
              <a:ext uri="{FF2B5EF4-FFF2-40B4-BE49-F238E27FC236}">
                <a16:creationId xmlns:a16="http://schemas.microsoft.com/office/drawing/2014/main" id="{E386B646-F70B-820D-3BB8-D44D475AE3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0087" y="1671025"/>
            <a:ext cx="6250588" cy="901555"/>
          </a:xfrm>
          <a:prstGeom prst="rect">
            <a:avLst/>
          </a:prstGeom>
        </p:spPr>
      </p:pic>
      <p:sp>
        <p:nvSpPr>
          <p:cNvPr id="30" name="Espace réservé du texte 3">
            <a:extLst>
              <a:ext uri="{FF2B5EF4-FFF2-40B4-BE49-F238E27FC236}">
                <a16:creationId xmlns:a16="http://schemas.microsoft.com/office/drawing/2014/main" id="{EDB25BBE-946B-0300-6D6C-AAD518DA0B6E}"/>
              </a:ext>
            </a:extLst>
          </p:cNvPr>
          <p:cNvSpPr txBox="1">
            <a:spLocks/>
          </p:cNvSpPr>
          <p:nvPr/>
        </p:nvSpPr>
        <p:spPr>
          <a:xfrm>
            <a:off x="762433" y="1787178"/>
            <a:ext cx="7475105" cy="976282"/>
          </a:xfrm>
          <a:prstGeom prst="rect">
            <a:avLst/>
          </a:prstGeom>
          <a:ln w="3175">
            <a:noFill/>
          </a:ln>
        </p:spPr>
        <p:txBody>
          <a:bodyPr vert="horz" lIns="91440" tIns="45720" rIns="91440" bIns="45720" rtlCol="0">
            <a:normAutofit/>
          </a:bodyPr>
          <a:lstStyle>
            <a:lvl1pPr marL="0" indent="0" algn="l" defTabSz="914400" rtl="0" eaLnBrk="1" latinLnBrk="0" hangingPunct="1">
              <a:lnSpc>
                <a:spcPct val="100000"/>
              </a:lnSpc>
              <a:spcBef>
                <a:spcPts val="600"/>
              </a:spcBef>
              <a:spcAft>
                <a:spcPts val="0"/>
              </a:spcAft>
              <a:buClr>
                <a:schemeClr val="tx2"/>
              </a:buClr>
              <a:buFont typeface="Symbol" panose="05050102010706020507" pitchFamily="18" charset="2"/>
              <a:buNone/>
              <a:defRPr sz="2200" b="0" kern="1200">
                <a:solidFill>
                  <a:schemeClr val="bg1"/>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FAD"/>
              </a:buClr>
            </a:pPr>
            <a:r>
              <a:rPr lang="fr-FR" sz="4100" b="1" cap="all">
                <a:solidFill>
                  <a:srgbClr val="298478">
                    <a:lumMod val="40000"/>
                    <a:lumOff val="60000"/>
                  </a:srgbClr>
                </a:solidFill>
                <a:latin typeface="Arial" panose="020B0604020202020204"/>
              </a:rPr>
              <a:t>La</a:t>
            </a:r>
          </a:p>
        </p:txBody>
      </p:sp>
      <p:pic>
        <p:nvPicPr>
          <p:cNvPr id="11" name="Image 10">
            <a:extLst>
              <a:ext uri="{FF2B5EF4-FFF2-40B4-BE49-F238E27FC236}">
                <a16:creationId xmlns:a16="http://schemas.microsoft.com/office/drawing/2014/main" id="{03DEE776-4538-C6D3-6C19-F6FAFE8923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865" y="6213422"/>
            <a:ext cx="2241572" cy="339778"/>
          </a:xfrm>
          <a:prstGeom prst="rect">
            <a:avLst/>
          </a:prstGeom>
        </p:spPr>
      </p:pic>
    </p:spTree>
    <p:extLst>
      <p:ext uri="{BB962C8B-B14F-4D97-AF65-F5344CB8AC3E}">
        <p14:creationId xmlns:p14="http://schemas.microsoft.com/office/powerpoint/2010/main" val="612958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A17032C-3FDA-9545-FF30-A03C90CB29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57399" y="1085849"/>
            <a:ext cx="9106603" cy="4371975"/>
          </a:xfrm>
          <a:prstGeom prst="rect">
            <a:avLst/>
          </a:prstGeom>
          <a:effectLst>
            <a:outerShdw blurRad="50800" dist="38100" dir="2700000" algn="tl" rotWithShape="0">
              <a:prstClr val="black">
                <a:alpha val="40000"/>
              </a:prstClr>
            </a:outerShdw>
          </a:effectLst>
        </p:spPr>
      </p:pic>
      <p:sp>
        <p:nvSpPr>
          <p:cNvPr id="6" name="object 7">
            <a:extLst>
              <a:ext uri="{FF2B5EF4-FFF2-40B4-BE49-F238E27FC236}">
                <a16:creationId xmlns:a16="http://schemas.microsoft.com/office/drawing/2014/main" id="{0F355094-AD6B-F040-993F-9F2872EFBBBC}"/>
              </a:ext>
            </a:extLst>
          </p:cNvPr>
          <p:cNvSpPr txBox="1">
            <a:spLocks noGrp="1"/>
          </p:cNvSpPr>
          <p:nvPr>
            <p:ph type="sldNum" sz="quarter" idx="15"/>
          </p:nvPr>
        </p:nvSpPr>
        <p:spPr>
          <a:prstGeom prst="rect">
            <a:avLst/>
          </a:prstGeom>
        </p:spPr>
        <p:txBody>
          <a:bodyPr vert="horz" wrap="square" lIns="0" tIns="0" rIns="0" bIns="0" rtlCol="0">
            <a:spAutoFit/>
          </a:bodyPr>
          <a:lstStyle/>
          <a:p>
            <a:pPr marL="25400">
              <a:lnSpc>
                <a:spcPct val="100000"/>
              </a:lnSpc>
            </a:pPr>
            <a:fld id="{81D60167-4931-47E6-BA6A-407CBD079E47}" type="slidenum">
              <a:rPr lang="fr-FR"/>
              <a:t>20</a:t>
            </a:fld>
            <a:endParaRPr lang="fr-FR"/>
          </a:p>
        </p:txBody>
      </p:sp>
    </p:spTree>
    <p:extLst>
      <p:ext uri="{BB962C8B-B14F-4D97-AF65-F5344CB8AC3E}">
        <p14:creationId xmlns:p14="http://schemas.microsoft.com/office/powerpoint/2010/main" val="2979246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03C645-7A63-F92A-2C82-117D238831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6446" y="1168924"/>
            <a:ext cx="9153427" cy="1093806"/>
          </a:xfrm>
          <a:prstGeom prst="rect">
            <a:avLst/>
          </a:prstGeom>
          <a:effectLst>
            <a:outerShdw blurRad="50800" dist="38100" dir="2700000" algn="tl" rotWithShape="0">
              <a:prstClr val="black">
                <a:alpha val="40000"/>
              </a:prstClr>
            </a:outerShdw>
          </a:effectLst>
        </p:spPr>
      </p:pic>
      <p:pic>
        <p:nvPicPr>
          <p:cNvPr id="9" name="Image 8">
            <a:extLst>
              <a:ext uri="{FF2B5EF4-FFF2-40B4-BE49-F238E27FC236}">
                <a16:creationId xmlns:a16="http://schemas.microsoft.com/office/drawing/2014/main" id="{FE451068-08A8-446D-B781-ED3283C015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96446" y="2262730"/>
            <a:ext cx="9153427" cy="3034043"/>
          </a:xfrm>
          <a:prstGeom prst="rect">
            <a:avLst/>
          </a:prstGeom>
          <a:effectLst>
            <a:outerShdw blurRad="50800" dist="38100" dir="2700000" algn="tl" rotWithShape="0">
              <a:prstClr val="black">
                <a:alpha val="40000"/>
              </a:prstClr>
            </a:outerShdw>
          </a:effectLst>
        </p:spPr>
      </p:pic>
      <p:sp>
        <p:nvSpPr>
          <p:cNvPr id="10" name="object 7">
            <a:extLst>
              <a:ext uri="{FF2B5EF4-FFF2-40B4-BE49-F238E27FC236}">
                <a16:creationId xmlns:a16="http://schemas.microsoft.com/office/drawing/2014/main" id="{5014A201-124B-A66E-8BD6-E8155A3DE149}"/>
              </a:ext>
            </a:extLst>
          </p:cNvPr>
          <p:cNvSpPr txBox="1">
            <a:spLocks noGrp="1"/>
          </p:cNvSpPr>
          <p:nvPr>
            <p:ph type="sldNum" sz="quarter" idx="15"/>
          </p:nvPr>
        </p:nvSpPr>
        <p:spPr>
          <a:prstGeom prst="rect">
            <a:avLst/>
          </a:prstGeom>
        </p:spPr>
        <p:txBody>
          <a:bodyPr vert="horz" wrap="square" lIns="0" tIns="0" rIns="0" bIns="0" rtlCol="0">
            <a:spAutoFit/>
          </a:bodyPr>
          <a:lstStyle/>
          <a:p>
            <a:pPr marL="25400">
              <a:lnSpc>
                <a:spcPct val="100000"/>
              </a:lnSpc>
            </a:pPr>
            <a:fld id="{81D60167-4931-47E6-BA6A-407CBD079E47}" type="slidenum">
              <a:rPr lang="fr-FR"/>
              <a:t>21</a:t>
            </a:fld>
            <a:endParaRPr lang="fr-FR"/>
          </a:p>
        </p:txBody>
      </p:sp>
    </p:spTree>
    <p:extLst>
      <p:ext uri="{BB962C8B-B14F-4D97-AF65-F5344CB8AC3E}">
        <p14:creationId xmlns:p14="http://schemas.microsoft.com/office/powerpoint/2010/main" val="394569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76B803A-2323-E816-E4F8-AC7DBD470F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69149" y="314325"/>
            <a:ext cx="7489165" cy="4291089"/>
          </a:xfrm>
          <a:prstGeom prst="rect">
            <a:avLst/>
          </a:prstGeom>
          <a:effectLst>
            <a:outerShdw blurRad="50800" dist="38100" dir="2700000" algn="tl" rotWithShape="0">
              <a:prstClr val="black">
                <a:alpha val="40000"/>
              </a:prstClr>
            </a:outerShdw>
          </a:effectLst>
        </p:spPr>
      </p:pic>
      <p:sp>
        <p:nvSpPr>
          <p:cNvPr id="10" name="object 7">
            <a:extLst>
              <a:ext uri="{FF2B5EF4-FFF2-40B4-BE49-F238E27FC236}">
                <a16:creationId xmlns:a16="http://schemas.microsoft.com/office/drawing/2014/main" id="{5014A201-124B-A66E-8BD6-E8155A3DE149}"/>
              </a:ext>
            </a:extLst>
          </p:cNvPr>
          <p:cNvSpPr txBox="1">
            <a:spLocks noGrp="1"/>
          </p:cNvSpPr>
          <p:nvPr>
            <p:ph type="sldNum" sz="quarter" idx="15"/>
          </p:nvPr>
        </p:nvSpPr>
        <p:spPr>
          <a:prstGeom prst="rect">
            <a:avLst/>
          </a:prstGeom>
        </p:spPr>
        <p:txBody>
          <a:bodyPr vert="horz" wrap="square" lIns="0" tIns="0" rIns="0" bIns="0" rtlCol="0">
            <a:spAutoFit/>
          </a:bodyPr>
          <a:lstStyle/>
          <a:p>
            <a:pPr marL="25400">
              <a:lnSpc>
                <a:spcPct val="100000"/>
              </a:lnSpc>
            </a:pPr>
            <a:fld id="{81D60167-4931-47E6-BA6A-407CBD079E47}" type="slidenum">
              <a:rPr lang="fr-FR"/>
              <a:t>22</a:t>
            </a:fld>
            <a:endParaRPr lang="fr-FR"/>
          </a:p>
        </p:txBody>
      </p:sp>
      <p:pic>
        <p:nvPicPr>
          <p:cNvPr id="4" name="Image 3">
            <a:extLst>
              <a:ext uri="{FF2B5EF4-FFF2-40B4-BE49-F238E27FC236}">
                <a16:creationId xmlns:a16="http://schemas.microsoft.com/office/drawing/2014/main" id="{003AEC19-EEB5-9A2D-D2A9-35F145064812}"/>
              </a:ext>
            </a:extLst>
          </p:cNvPr>
          <p:cNvPicPr>
            <a:picLocks noChangeAspect="1"/>
          </p:cNvPicPr>
          <p:nvPr/>
        </p:nvPicPr>
        <p:blipFill>
          <a:blip r:embed="rId4">
            <a:alphaModFix amt="60000"/>
          </a:blip>
          <a:stretch>
            <a:fillRect/>
          </a:stretch>
        </p:blipFill>
        <p:spPr>
          <a:xfrm>
            <a:off x="1934002" y="4993149"/>
            <a:ext cx="704801" cy="624042"/>
          </a:xfrm>
          <a:prstGeom prst="rect">
            <a:avLst/>
          </a:prstGeom>
        </p:spPr>
      </p:pic>
      <p:sp>
        <p:nvSpPr>
          <p:cNvPr id="6" name="ZoneTexte 5">
            <a:extLst>
              <a:ext uri="{FF2B5EF4-FFF2-40B4-BE49-F238E27FC236}">
                <a16:creationId xmlns:a16="http://schemas.microsoft.com/office/drawing/2014/main" id="{6AC499E9-7644-50E2-285A-CE428466057C}"/>
              </a:ext>
            </a:extLst>
          </p:cNvPr>
          <p:cNvSpPr txBox="1"/>
          <p:nvPr/>
        </p:nvSpPr>
        <p:spPr>
          <a:xfrm>
            <a:off x="2733773" y="4843505"/>
            <a:ext cx="3362227" cy="923330"/>
          </a:xfrm>
          <a:prstGeom prst="rect">
            <a:avLst/>
          </a:prstGeom>
          <a:noFill/>
        </p:spPr>
        <p:txBody>
          <a:bodyPr wrap="square" rtlCol="0">
            <a:spAutoFit/>
          </a:bodyPr>
          <a:lstStyle/>
          <a:p>
            <a:r>
              <a:rPr lang="fr-FR">
                <a:solidFill>
                  <a:srgbClr val="525252"/>
                </a:solidFill>
              </a:rPr>
              <a:t>Questions flashs permettant </a:t>
            </a:r>
          </a:p>
          <a:p>
            <a:r>
              <a:rPr lang="fr-FR">
                <a:solidFill>
                  <a:srgbClr val="525252"/>
                </a:solidFill>
              </a:rPr>
              <a:t>un regard temporaire sur </a:t>
            </a:r>
          </a:p>
          <a:p>
            <a:r>
              <a:rPr lang="fr-FR">
                <a:solidFill>
                  <a:srgbClr val="525252"/>
                </a:solidFill>
              </a:rPr>
              <a:t>des questions spécifiques</a:t>
            </a:r>
          </a:p>
        </p:txBody>
      </p:sp>
      <p:pic>
        <p:nvPicPr>
          <p:cNvPr id="11" name="Image 10" descr="Une image contenant table&#10;&#10;Description générée automatiquement">
            <a:extLst>
              <a:ext uri="{FF2B5EF4-FFF2-40B4-BE49-F238E27FC236}">
                <a16:creationId xmlns:a16="http://schemas.microsoft.com/office/drawing/2014/main" id="{4BA2154F-88C1-B703-0F54-A78C062070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07432" y="1743598"/>
            <a:ext cx="3865274" cy="43422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7741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E913EC3-2107-7C47-3A61-0E756BBD56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67480">
            <a:off x="31713" y="603424"/>
            <a:ext cx="4800365" cy="2700205"/>
          </a:xfrm>
          <a:prstGeom prst="rect">
            <a:avLst/>
          </a:prstGeom>
          <a:effectLst>
            <a:outerShdw blurRad="50800" dist="38100" dir="2700000" algn="tl" rotWithShape="0">
              <a:prstClr val="black">
                <a:alpha val="40000"/>
              </a:prstClr>
            </a:outerShdw>
          </a:effectLst>
        </p:spPr>
      </p:pic>
      <p:pic>
        <p:nvPicPr>
          <p:cNvPr id="15" name="Image 14">
            <a:extLst>
              <a:ext uri="{FF2B5EF4-FFF2-40B4-BE49-F238E27FC236}">
                <a16:creationId xmlns:a16="http://schemas.microsoft.com/office/drawing/2014/main" id="{C0BCCD2A-25A3-2981-93A4-2434133ED1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33991">
            <a:off x="7818557" y="2969343"/>
            <a:ext cx="3584286" cy="3372340"/>
          </a:xfrm>
          <a:prstGeom prst="rect">
            <a:avLst/>
          </a:prstGeom>
          <a:effectLst>
            <a:outerShdw blurRad="50800" dist="38100" dir="2700000" algn="tl" rotWithShape="0">
              <a:prstClr val="black">
                <a:alpha val="40000"/>
              </a:prstClr>
            </a:outerShdw>
          </a:effectLst>
        </p:spPr>
      </p:pic>
      <p:pic>
        <p:nvPicPr>
          <p:cNvPr id="6" name="Image 5">
            <a:extLst>
              <a:ext uri="{FF2B5EF4-FFF2-40B4-BE49-F238E27FC236}">
                <a16:creationId xmlns:a16="http://schemas.microsoft.com/office/drawing/2014/main" id="{FF9254CF-2F91-935F-5F58-9B547E34B95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58253">
            <a:off x="7340654" y="260912"/>
            <a:ext cx="4316954" cy="2824317"/>
          </a:xfrm>
          <a:prstGeom prst="rect">
            <a:avLst/>
          </a:prstGeom>
          <a:effectLst>
            <a:outerShdw blurRad="50800" dist="38100" dir="2700000" algn="tl" rotWithShape="0">
              <a:prstClr val="black">
                <a:alpha val="40000"/>
              </a:prstClr>
            </a:outerShdw>
          </a:effectLst>
        </p:spPr>
      </p:pic>
      <p:pic>
        <p:nvPicPr>
          <p:cNvPr id="9" name="Image 8">
            <a:extLst>
              <a:ext uri="{FF2B5EF4-FFF2-40B4-BE49-F238E27FC236}">
                <a16:creationId xmlns:a16="http://schemas.microsoft.com/office/drawing/2014/main" id="{2527FF1B-E6AB-E25B-4FDA-808399FE00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69413">
            <a:off x="3739244" y="365478"/>
            <a:ext cx="3947432" cy="3176095"/>
          </a:xfrm>
          <a:prstGeom prst="rect">
            <a:avLst/>
          </a:prstGeom>
          <a:effectLst>
            <a:outerShdw blurRad="50800" dist="38100" dir="2700000" algn="tl" rotWithShape="0">
              <a:prstClr val="black">
                <a:alpha val="40000"/>
              </a:prstClr>
            </a:outerShdw>
          </a:effectLst>
        </p:spPr>
      </p:pic>
      <p:pic>
        <p:nvPicPr>
          <p:cNvPr id="11" name="Image 10">
            <a:extLst>
              <a:ext uri="{FF2B5EF4-FFF2-40B4-BE49-F238E27FC236}">
                <a16:creationId xmlns:a16="http://schemas.microsoft.com/office/drawing/2014/main" id="{2C92DD1F-FE7F-05D8-6939-E696D6489F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139502">
            <a:off x="-195377" y="3261268"/>
            <a:ext cx="4599545" cy="2583695"/>
          </a:xfrm>
          <a:prstGeom prst="rect">
            <a:avLst/>
          </a:prstGeom>
          <a:effectLst>
            <a:outerShdw blurRad="50800" dist="38100" dir="2700000" algn="tl" rotWithShape="0">
              <a:prstClr val="black">
                <a:alpha val="40000"/>
              </a:prstClr>
            </a:outerShdw>
          </a:effectLst>
        </p:spPr>
      </p:pic>
      <p:pic>
        <p:nvPicPr>
          <p:cNvPr id="13" name="Image 12">
            <a:extLst>
              <a:ext uri="{FF2B5EF4-FFF2-40B4-BE49-F238E27FC236}">
                <a16:creationId xmlns:a16="http://schemas.microsoft.com/office/drawing/2014/main" id="{6EF1A09A-6F10-6F90-58B2-C414AC79FCA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21417866">
            <a:off x="3596625" y="2945142"/>
            <a:ext cx="4234263" cy="2635357"/>
          </a:xfrm>
          <a:prstGeom prst="rect">
            <a:avLst/>
          </a:prstGeom>
          <a:effectLst>
            <a:outerShdw blurRad="50800" dist="38100" dir="2700000" algn="tl" rotWithShape="0">
              <a:prstClr val="black">
                <a:alpha val="40000"/>
              </a:prstClr>
            </a:outerShdw>
          </a:effectLst>
        </p:spPr>
      </p:pic>
      <p:sp>
        <p:nvSpPr>
          <p:cNvPr id="16" name="Rectangle : coins arrondis 15">
            <a:extLst>
              <a:ext uri="{FF2B5EF4-FFF2-40B4-BE49-F238E27FC236}">
                <a16:creationId xmlns:a16="http://schemas.microsoft.com/office/drawing/2014/main" id="{91A8B804-79D3-2774-041C-0D84FAEE05C3}"/>
              </a:ext>
            </a:extLst>
          </p:cNvPr>
          <p:cNvSpPr/>
          <p:nvPr/>
        </p:nvSpPr>
        <p:spPr>
          <a:xfrm>
            <a:off x="1813880" y="5362574"/>
            <a:ext cx="8564240" cy="932823"/>
          </a:xfrm>
          <a:prstGeom prst="roundRect">
            <a:avLst/>
          </a:prstGeom>
          <a:effectLst>
            <a:glow rad="1905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Exemples d’</a:t>
            </a:r>
            <a:r>
              <a:rPr lang="fr-FR" b="1"/>
              <a:t>autres formats d'analyse </a:t>
            </a:r>
            <a:r>
              <a:rPr lang="fr-FR"/>
              <a:t>et d’</a:t>
            </a:r>
            <a:r>
              <a:rPr lang="fr-FR" b="1"/>
              <a:t>études spécifiques</a:t>
            </a:r>
            <a:r>
              <a:rPr lang="fr-FR"/>
              <a:t>, </a:t>
            </a:r>
          </a:p>
          <a:p>
            <a:pPr algn="ctr"/>
            <a:r>
              <a:rPr lang="fr-FR"/>
              <a:t>produites sur commande ou pour approfondir des observations internes</a:t>
            </a:r>
          </a:p>
        </p:txBody>
      </p:sp>
      <p:sp>
        <p:nvSpPr>
          <p:cNvPr id="10" name="object 7">
            <a:extLst>
              <a:ext uri="{FF2B5EF4-FFF2-40B4-BE49-F238E27FC236}">
                <a16:creationId xmlns:a16="http://schemas.microsoft.com/office/drawing/2014/main" id="{599830CA-2E49-8D75-4169-FE46B6BABBF0}"/>
              </a:ext>
            </a:extLst>
          </p:cNvPr>
          <p:cNvSpPr txBox="1">
            <a:spLocks noGrp="1"/>
          </p:cNvSpPr>
          <p:nvPr>
            <p:ph type="sldNum" sz="quarter" idx="15"/>
          </p:nvPr>
        </p:nvSpPr>
        <p:spPr>
          <a:xfrm>
            <a:off x="395469" y="6229647"/>
            <a:ext cx="720000" cy="288000"/>
          </a:xfrm>
          <a:prstGeom prst="rect">
            <a:avLst/>
          </a:prstGeom>
        </p:spPr>
        <p:txBody>
          <a:bodyPr vert="horz" wrap="square" lIns="0" tIns="0" rIns="0" bIns="0" rtlCol="0">
            <a:spAutoFit/>
          </a:bodyPr>
          <a:lstStyle/>
          <a:p>
            <a:pPr marL="25400">
              <a:lnSpc>
                <a:spcPct val="100000"/>
              </a:lnSpc>
            </a:pPr>
            <a:fld id="{81D60167-4931-47E6-BA6A-407CBD079E47}" type="slidenum">
              <a:rPr lang="fr-FR"/>
              <a:t>23</a:t>
            </a:fld>
            <a:endParaRPr lang="fr-FR"/>
          </a:p>
        </p:txBody>
      </p:sp>
    </p:spTree>
    <p:extLst>
      <p:ext uri="{BB962C8B-B14F-4D97-AF65-F5344CB8AC3E}">
        <p14:creationId xmlns:p14="http://schemas.microsoft.com/office/powerpoint/2010/main" val="3144631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474360" y="1893588"/>
            <a:ext cx="11158316" cy="2327047"/>
          </a:xfrm>
          <a:prstGeom prst="rect">
            <a:avLst/>
          </a:prstGeom>
        </p:spPr>
        <p:txBody>
          <a:bodyPr vert="horz" wrap="square" lIns="0" tIns="0" rIns="0" bIns="0" rtlCol="0">
            <a:spAutoFit/>
          </a:bodyPr>
          <a:lstStyle/>
          <a:p>
            <a:pPr marL="355600" marR="5080" indent="-342900" algn="just">
              <a:lnSpc>
                <a:spcPct val="110000"/>
              </a:lnSpc>
              <a:buFont typeface="Wingdings" panose="05000000000000000000" pitchFamily="2" charset="2"/>
              <a:buChar char="Ø"/>
            </a:pPr>
            <a:r>
              <a:rPr lang="fr-FR" sz="2000" spc="-5">
                <a:solidFill>
                  <a:srgbClr val="2A2C2C"/>
                </a:solidFill>
                <a:latin typeface="Arial"/>
                <a:cs typeface="Arial"/>
              </a:rPr>
              <a:t>D</a:t>
            </a:r>
            <a:r>
              <a:rPr lang="fr-FR" sz="2000">
                <a:solidFill>
                  <a:srgbClr val="2A2C2C"/>
                </a:solidFill>
                <a:latin typeface="Arial"/>
                <a:cs typeface="Arial"/>
              </a:rPr>
              <a:t>es</a:t>
            </a:r>
            <a:r>
              <a:rPr lang="fr-FR" sz="2000">
                <a:solidFill>
                  <a:srgbClr val="2A2C2C"/>
                </a:solidFill>
                <a:latin typeface="Times New Roman"/>
                <a:cs typeface="Times New Roman"/>
              </a:rPr>
              <a:t> </a:t>
            </a:r>
            <a:r>
              <a:rPr lang="fr-FR" sz="2000" spc="-5">
                <a:solidFill>
                  <a:srgbClr val="2A2C2C"/>
                </a:solidFill>
                <a:latin typeface="Arial"/>
                <a:cs typeface="Arial"/>
              </a:rPr>
              <a:t>donné</a:t>
            </a:r>
            <a:r>
              <a:rPr lang="fr-FR" sz="2000" spc="-15">
                <a:solidFill>
                  <a:srgbClr val="2A2C2C"/>
                </a:solidFill>
                <a:latin typeface="Arial"/>
                <a:cs typeface="Arial"/>
              </a:rPr>
              <a:t>e</a:t>
            </a:r>
            <a:r>
              <a:rPr lang="fr-FR" sz="2000">
                <a:solidFill>
                  <a:srgbClr val="2A2C2C"/>
                </a:solidFill>
                <a:latin typeface="Arial"/>
                <a:cs typeface="Arial"/>
              </a:rPr>
              <a:t>s</a:t>
            </a:r>
            <a:r>
              <a:rPr lang="fr-FR" sz="2000">
                <a:solidFill>
                  <a:srgbClr val="2A2C2C"/>
                </a:solidFill>
                <a:latin typeface="Times New Roman"/>
                <a:cs typeface="Times New Roman"/>
              </a:rPr>
              <a:t> </a:t>
            </a:r>
            <a:r>
              <a:rPr lang="fr-FR" sz="2000" spc="-15">
                <a:solidFill>
                  <a:srgbClr val="2A2C2C"/>
                </a:solidFill>
                <a:latin typeface="Arial"/>
                <a:cs typeface="Arial"/>
              </a:rPr>
              <a:t>m</a:t>
            </a:r>
            <a:r>
              <a:rPr lang="fr-FR" sz="2000" spc="-5">
                <a:solidFill>
                  <a:srgbClr val="2A2C2C"/>
                </a:solidFill>
                <a:latin typeface="Arial"/>
                <a:cs typeface="Arial"/>
              </a:rPr>
              <a:t>obili</a:t>
            </a:r>
            <a:r>
              <a:rPr lang="fr-FR" sz="2000">
                <a:solidFill>
                  <a:srgbClr val="2A2C2C"/>
                </a:solidFill>
                <a:latin typeface="Arial"/>
                <a:cs typeface="Arial"/>
              </a:rPr>
              <a:t>s</a:t>
            </a:r>
            <a:r>
              <a:rPr lang="fr-FR" sz="2000" spc="-5">
                <a:solidFill>
                  <a:srgbClr val="2A2C2C"/>
                </a:solidFill>
                <a:latin typeface="Arial"/>
                <a:cs typeface="Arial"/>
              </a:rPr>
              <a:t>atr</a:t>
            </a:r>
            <a:r>
              <a:rPr lang="fr-FR" sz="2000" spc="-15">
                <a:solidFill>
                  <a:srgbClr val="2A2C2C"/>
                </a:solidFill>
                <a:latin typeface="Arial"/>
                <a:cs typeface="Arial"/>
              </a:rPr>
              <a:t>i</a:t>
            </a:r>
            <a:r>
              <a:rPr lang="fr-FR" sz="2000">
                <a:solidFill>
                  <a:srgbClr val="2A2C2C"/>
                </a:solidFill>
                <a:latin typeface="Arial"/>
                <a:cs typeface="Arial"/>
              </a:rPr>
              <a:t>ces</a:t>
            </a:r>
            <a:r>
              <a:rPr lang="fr-FR" sz="2000">
                <a:solidFill>
                  <a:srgbClr val="2A2C2C"/>
                </a:solidFill>
                <a:latin typeface="Times New Roman"/>
                <a:cs typeface="Times New Roman"/>
              </a:rPr>
              <a:t> </a:t>
            </a:r>
            <a:r>
              <a:rPr lang="fr-FR" sz="2000">
                <a:solidFill>
                  <a:srgbClr val="2A2C2C"/>
                </a:solidFill>
                <a:latin typeface="Arial"/>
                <a:cs typeface="Arial"/>
              </a:rPr>
              <a:t>qui</a:t>
            </a:r>
            <a:r>
              <a:rPr lang="fr-FR" sz="2000">
                <a:solidFill>
                  <a:srgbClr val="2A2C2C"/>
                </a:solidFill>
                <a:latin typeface="Times New Roman"/>
                <a:cs typeface="Times New Roman"/>
              </a:rPr>
              <a:t> </a:t>
            </a:r>
            <a:r>
              <a:rPr lang="fr-FR" sz="2000">
                <a:solidFill>
                  <a:srgbClr val="2A2C2C"/>
                </a:solidFill>
                <a:latin typeface="Arial"/>
                <a:cs typeface="Arial"/>
              </a:rPr>
              <a:t>ne</a:t>
            </a:r>
            <a:r>
              <a:rPr lang="fr-FR" sz="2000">
                <a:solidFill>
                  <a:srgbClr val="2A2C2C"/>
                </a:solidFill>
                <a:latin typeface="Times New Roman"/>
                <a:cs typeface="Times New Roman"/>
              </a:rPr>
              <a:t> </a:t>
            </a:r>
            <a:r>
              <a:rPr lang="fr-FR" sz="2000">
                <a:solidFill>
                  <a:srgbClr val="2A2C2C"/>
                </a:solidFill>
                <a:latin typeface="Arial"/>
                <a:cs typeface="Arial"/>
              </a:rPr>
              <a:t>s</a:t>
            </a:r>
            <a:r>
              <a:rPr lang="fr-FR" sz="2000" spc="5">
                <a:solidFill>
                  <a:srgbClr val="2A2C2C"/>
                </a:solidFill>
                <a:latin typeface="Arial"/>
                <a:cs typeface="Arial"/>
              </a:rPr>
              <a:t>o</a:t>
            </a:r>
            <a:r>
              <a:rPr lang="fr-FR" sz="2000" spc="-15">
                <a:solidFill>
                  <a:srgbClr val="2A2C2C"/>
                </a:solidFill>
                <a:latin typeface="Arial"/>
                <a:cs typeface="Arial"/>
              </a:rPr>
              <a:t>n</a:t>
            </a:r>
            <a:r>
              <a:rPr lang="fr-FR" sz="2000">
                <a:solidFill>
                  <a:srgbClr val="2A2C2C"/>
                </a:solidFill>
                <a:latin typeface="Arial"/>
                <a:cs typeface="Arial"/>
              </a:rPr>
              <a:t>t</a:t>
            </a:r>
            <a:r>
              <a:rPr lang="fr-FR" sz="2000">
                <a:solidFill>
                  <a:srgbClr val="2A2C2C"/>
                </a:solidFill>
                <a:latin typeface="Times New Roman"/>
                <a:cs typeface="Times New Roman"/>
              </a:rPr>
              <a:t> </a:t>
            </a:r>
            <a:r>
              <a:rPr lang="fr-FR" sz="2000" spc="-5">
                <a:solidFill>
                  <a:srgbClr val="2A2C2C"/>
                </a:solidFill>
                <a:latin typeface="Arial"/>
                <a:cs typeface="Arial"/>
              </a:rPr>
              <a:t>p</a:t>
            </a:r>
            <a:r>
              <a:rPr lang="fr-FR" sz="2000" spc="-10">
                <a:solidFill>
                  <a:srgbClr val="2A2C2C"/>
                </a:solidFill>
                <a:latin typeface="Arial"/>
                <a:cs typeface="Arial"/>
              </a:rPr>
              <a:t>a</a:t>
            </a:r>
            <a:r>
              <a:rPr lang="fr-FR" sz="2000">
                <a:solidFill>
                  <a:srgbClr val="2A2C2C"/>
                </a:solidFill>
                <a:latin typeface="Arial"/>
                <a:cs typeface="Arial"/>
              </a:rPr>
              <a:t>s</a:t>
            </a:r>
            <a:r>
              <a:rPr lang="fr-FR" sz="2000">
                <a:solidFill>
                  <a:srgbClr val="2A2C2C"/>
                </a:solidFill>
                <a:latin typeface="Times New Roman"/>
                <a:cs typeface="Times New Roman"/>
              </a:rPr>
              <a:t> </a:t>
            </a:r>
            <a:r>
              <a:rPr lang="fr-FR" sz="2000" spc="-5">
                <a:solidFill>
                  <a:srgbClr val="2A2C2C"/>
                </a:solidFill>
                <a:latin typeface="Arial"/>
                <a:cs typeface="Arial"/>
              </a:rPr>
              <a:t>individualis</a:t>
            </a:r>
            <a:r>
              <a:rPr lang="fr-FR" sz="2000">
                <a:solidFill>
                  <a:srgbClr val="2A2C2C"/>
                </a:solidFill>
                <a:latin typeface="Arial"/>
                <a:cs typeface="Arial"/>
              </a:rPr>
              <a:t>é</a:t>
            </a:r>
            <a:r>
              <a:rPr lang="fr-FR" sz="2000" spc="-5">
                <a:solidFill>
                  <a:srgbClr val="2A2C2C"/>
                </a:solidFill>
                <a:latin typeface="Arial"/>
                <a:cs typeface="Arial"/>
              </a:rPr>
              <a:t>es, </a:t>
            </a:r>
            <a:r>
              <a:rPr lang="fr-FR" sz="2000">
                <a:solidFill>
                  <a:srgbClr val="2A2C2C"/>
                </a:solidFill>
                <a:latin typeface="Arial"/>
                <a:cs typeface="Arial"/>
              </a:rPr>
              <a:t>donc</a:t>
            </a:r>
            <a:r>
              <a:rPr lang="fr-FR" sz="2000" spc="40">
                <a:solidFill>
                  <a:srgbClr val="2A2C2C"/>
                </a:solidFill>
                <a:latin typeface="Times New Roman"/>
                <a:cs typeface="Times New Roman"/>
              </a:rPr>
              <a:t> </a:t>
            </a:r>
            <a:r>
              <a:rPr lang="fr-FR" sz="2000" b="1" spc="-5">
                <a:solidFill>
                  <a:srgbClr val="007FAC"/>
                </a:solidFill>
                <a:latin typeface="Arial"/>
                <a:cs typeface="Arial"/>
              </a:rPr>
              <a:t>no</a:t>
            </a:r>
            <a:r>
              <a:rPr lang="fr-FR" sz="2000" b="1">
                <a:solidFill>
                  <a:srgbClr val="007FAC"/>
                </a:solidFill>
                <a:latin typeface="Arial"/>
                <a:cs typeface="Arial"/>
              </a:rPr>
              <a:t>n</a:t>
            </a:r>
            <a:r>
              <a:rPr lang="fr-FR" sz="2000" b="1" spc="50">
                <a:solidFill>
                  <a:srgbClr val="007FAC"/>
                </a:solidFill>
                <a:latin typeface="Times New Roman"/>
                <a:cs typeface="Times New Roman"/>
              </a:rPr>
              <a:t> </a:t>
            </a:r>
            <a:r>
              <a:rPr lang="fr-FR" sz="2000" b="1" spc="-5">
                <a:solidFill>
                  <a:srgbClr val="007FAC"/>
                </a:solidFill>
                <a:latin typeface="Arial"/>
                <a:cs typeface="Arial"/>
              </a:rPr>
              <a:t>stig</a:t>
            </a:r>
            <a:r>
              <a:rPr lang="fr-FR" sz="2000" b="1" spc="-15">
                <a:solidFill>
                  <a:srgbClr val="007FAC"/>
                </a:solidFill>
                <a:latin typeface="Arial"/>
                <a:cs typeface="Arial"/>
              </a:rPr>
              <a:t>m</a:t>
            </a:r>
            <a:r>
              <a:rPr lang="fr-FR" sz="2000" b="1" spc="-5">
                <a:solidFill>
                  <a:srgbClr val="007FAC"/>
                </a:solidFill>
                <a:latin typeface="Arial"/>
                <a:cs typeface="Arial"/>
              </a:rPr>
              <a:t>atisan</a:t>
            </a:r>
            <a:r>
              <a:rPr lang="fr-FR" sz="2000" b="1" spc="-10">
                <a:solidFill>
                  <a:srgbClr val="007FAC"/>
                </a:solidFill>
                <a:latin typeface="Arial"/>
                <a:cs typeface="Arial"/>
              </a:rPr>
              <a:t>t</a:t>
            </a:r>
            <a:r>
              <a:rPr lang="fr-FR" sz="2000" b="1" spc="-5">
                <a:solidFill>
                  <a:srgbClr val="007FAC"/>
                </a:solidFill>
                <a:latin typeface="Arial"/>
                <a:cs typeface="Arial"/>
              </a:rPr>
              <a:t>e</a:t>
            </a:r>
            <a:r>
              <a:rPr lang="fr-FR" sz="2000" b="1" spc="-10">
                <a:solidFill>
                  <a:srgbClr val="007FAC"/>
                </a:solidFill>
                <a:latin typeface="Arial"/>
                <a:cs typeface="Arial"/>
              </a:rPr>
              <a:t>s</a:t>
            </a:r>
            <a:r>
              <a:rPr lang="fr-FR" sz="2000">
                <a:solidFill>
                  <a:srgbClr val="2A2C2C"/>
                </a:solidFill>
                <a:latin typeface="Arial"/>
                <a:cs typeface="Arial"/>
              </a:rPr>
              <a:t>.</a:t>
            </a:r>
            <a:endParaRPr lang="fr-FR" sz="2000">
              <a:latin typeface="Arial"/>
              <a:cs typeface="Arial"/>
            </a:endParaRPr>
          </a:p>
          <a:p>
            <a:pPr marL="355600" marR="5080" indent="-342900" algn="just">
              <a:lnSpc>
                <a:spcPct val="110000"/>
              </a:lnSpc>
              <a:buFont typeface="Wingdings" panose="05000000000000000000" pitchFamily="2" charset="2"/>
              <a:buChar char="Ø"/>
            </a:pPr>
            <a:endParaRPr lang="fr-FR" sz="2000" spc="-5">
              <a:solidFill>
                <a:srgbClr val="2A2C2C"/>
              </a:solidFill>
              <a:latin typeface="Arial"/>
              <a:cs typeface="Arial"/>
            </a:endParaRPr>
          </a:p>
          <a:p>
            <a:pPr marL="355600" marR="5080" indent="-342900" algn="just">
              <a:lnSpc>
                <a:spcPct val="110000"/>
              </a:lnSpc>
              <a:buFont typeface="Wingdings" panose="05000000000000000000" pitchFamily="2" charset="2"/>
              <a:buChar char="Ø"/>
            </a:pPr>
            <a:r>
              <a:rPr lang="fr-FR" sz="2000" spc="-5">
                <a:solidFill>
                  <a:srgbClr val="2A2C2C"/>
                </a:solidFill>
                <a:latin typeface="Arial"/>
                <a:cs typeface="Arial"/>
              </a:rPr>
              <a:t>D</a:t>
            </a:r>
            <a:r>
              <a:rPr lang="fr-FR" sz="2000">
                <a:solidFill>
                  <a:srgbClr val="2A2C2C"/>
                </a:solidFill>
                <a:latin typeface="Arial"/>
                <a:cs typeface="Arial"/>
              </a:rPr>
              <a:t>es</a:t>
            </a:r>
            <a:r>
              <a:rPr lang="fr-FR" sz="2000" spc="120">
                <a:solidFill>
                  <a:srgbClr val="2A2C2C"/>
                </a:solidFill>
                <a:latin typeface="Times New Roman"/>
                <a:cs typeface="Times New Roman"/>
              </a:rPr>
              <a:t> </a:t>
            </a:r>
            <a:r>
              <a:rPr lang="fr-FR" sz="2000" spc="-5">
                <a:solidFill>
                  <a:srgbClr val="2A2C2C"/>
                </a:solidFill>
                <a:latin typeface="Arial"/>
                <a:cs typeface="Arial"/>
              </a:rPr>
              <a:t>d</a:t>
            </a:r>
            <a:r>
              <a:rPr lang="fr-FR" sz="2000" spc="-10">
                <a:solidFill>
                  <a:srgbClr val="2A2C2C"/>
                </a:solidFill>
                <a:latin typeface="Arial"/>
                <a:cs typeface="Arial"/>
              </a:rPr>
              <a:t>o</a:t>
            </a:r>
            <a:r>
              <a:rPr lang="fr-FR" sz="2000" spc="-5">
                <a:solidFill>
                  <a:srgbClr val="2A2C2C"/>
                </a:solidFill>
                <a:latin typeface="Arial"/>
                <a:cs typeface="Arial"/>
              </a:rPr>
              <a:t>nnée</a:t>
            </a:r>
            <a:r>
              <a:rPr lang="fr-FR" sz="2000">
                <a:solidFill>
                  <a:srgbClr val="2A2C2C"/>
                </a:solidFill>
                <a:latin typeface="Arial"/>
                <a:cs typeface="Arial"/>
              </a:rPr>
              <a:t>s</a:t>
            </a:r>
            <a:r>
              <a:rPr lang="fr-FR" sz="2000" spc="110">
                <a:solidFill>
                  <a:srgbClr val="2A2C2C"/>
                </a:solidFill>
                <a:latin typeface="Times New Roman"/>
                <a:cs typeface="Times New Roman"/>
              </a:rPr>
              <a:t> </a:t>
            </a:r>
            <a:r>
              <a:rPr lang="fr-FR" sz="2000">
                <a:solidFill>
                  <a:srgbClr val="2A2C2C"/>
                </a:solidFill>
                <a:latin typeface="Arial"/>
                <a:cs typeface="Arial"/>
              </a:rPr>
              <a:t>qui</a:t>
            </a:r>
            <a:r>
              <a:rPr lang="fr-FR" sz="2000" spc="120">
                <a:solidFill>
                  <a:srgbClr val="2A2C2C"/>
                </a:solidFill>
                <a:latin typeface="Times New Roman"/>
                <a:cs typeface="Times New Roman"/>
              </a:rPr>
              <a:t> </a:t>
            </a:r>
            <a:r>
              <a:rPr lang="fr-FR" sz="2000" spc="-15">
                <a:solidFill>
                  <a:srgbClr val="2A2C2C"/>
                </a:solidFill>
                <a:latin typeface="Arial"/>
                <a:cs typeface="Arial"/>
              </a:rPr>
              <a:t>p</a:t>
            </a:r>
            <a:r>
              <a:rPr lang="fr-FR" sz="2000" spc="-5">
                <a:solidFill>
                  <a:srgbClr val="2A2C2C"/>
                </a:solidFill>
                <a:latin typeface="Arial"/>
                <a:cs typeface="Arial"/>
              </a:rPr>
              <a:t>euven</a:t>
            </a:r>
            <a:r>
              <a:rPr lang="fr-FR" sz="2000">
                <a:solidFill>
                  <a:srgbClr val="2A2C2C"/>
                </a:solidFill>
                <a:latin typeface="Arial"/>
                <a:cs typeface="Arial"/>
              </a:rPr>
              <a:t>t</a:t>
            </a:r>
            <a:r>
              <a:rPr lang="fr-FR" sz="2000" spc="95">
                <a:solidFill>
                  <a:srgbClr val="2A2C2C"/>
                </a:solidFill>
                <a:latin typeface="Times New Roman"/>
                <a:cs typeface="Times New Roman"/>
              </a:rPr>
              <a:t> </a:t>
            </a:r>
            <a:r>
              <a:rPr lang="fr-FR" sz="2000" spc="-5">
                <a:solidFill>
                  <a:srgbClr val="2A2C2C"/>
                </a:solidFill>
                <a:latin typeface="Arial"/>
                <a:cs typeface="Arial"/>
              </a:rPr>
              <a:t>perme</a:t>
            </a:r>
            <a:r>
              <a:rPr lang="fr-FR" sz="2000" spc="-10">
                <a:solidFill>
                  <a:srgbClr val="2A2C2C"/>
                </a:solidFill>
                <a:latin typeface="Arial"/>
                <a:cs typeface="Arial"/>
              </a:rPr>
              <a:t>t</a:t>
            </a:r>
            <a:r>
              <a:rPr lang="fr-FR" sz="2000" spc="-20">
                <a:solidFill>
                  <a:srgbClr val="2A2C2C"/>
                </a:solidFill>
                <a:latin typeface="Arial"/>
                <a:cs typeface="Arial"/>
              </a:rPr>
              <a:t>t</a:t>
            </a:r>
            <a:r>
              <a:rPr lang="fr-FR" sz="2000" spc="-10">
                <a:solidFill>
                  <a:srgbClr val="2A2C2C"/>
                </a:solidFill>
                <a:latin typeface="Arial"/>
                <a:cs typeface="Arial"/>
              </a:rPr>
              <a:t>r</a:t>
            </a:r>
            <a:r>
              <a:rPr lang="fr-FR" sz="2000">
                <a:solidFill>
                  <a:srgbClr val="2A2C2C"/>
                </a:solidFill>
                <a:latin typeface="Arial"/>
                <a:cs typeface="Arial"/>
              </a:rPr>
              <a:t>e</a:t>
            </a:r>
            <a:r>
              <a:rPr lang="fr-FR" sz="2000" spc="125">
                <a:solidFill>
                  <a:srgbClr val="2A2C2C"/>
                </a:solidFill>
                <a:latin typeface="Times New Roman"/>
                <a:cs typeface="Times New Roman"/>
              </a:rPr>
              <a:t> </a:t>
            </a:r>
            <a:r>
              <a:rPr lang="fr-FR" sz="2000">
                <a:solidFill>
                  <a:srgbClr val="2A2C2C"/>
                </a:solidFill>
                <a:latin typeface="Arial"/>
                <a:cs typeface="Arial"/>
              </a:rPr>
              <a:t>d’</a:t>
            </a:r>
            <a:r>
              <a:rPr lang="fr-FR" sz="2000" b="1" spc="-5">
                <a:solidFill>
                  <a:srgbClr val="007FAC"/>
                </a:solidFill>
                <a:latin typeface="Arial"/>
                <a:cs typeface="Arial"/>
              </a:rPr>
              <a:t>organiser un dialogue avec les acteurs </a:t>
            </a:r>
            <a:r>
              <a:rPr lang="fr-FR" sz="2000">
                <a:solidFill>
                  <a:srgbClr val="2A2C2C"/>
                </a:solidFill>
                <a:latin typeface="Arial"/>
                <a:cs typeface="Arial"/>
              </a:rPr>
              <a:t>du soin et de l’accompagnement,</a:t>
            </a:r>
            <a:r>
              <a:rPr lang="fr-FR" sz="2000" spc="114">
                <a:solidFill>
                  <a:srgbClr val="2A2C2C"/>
                </a:solidFill>
                <a:latin typeface="Times New Roman"/>
                <a:cs typeface="Times New Roman"/>
              </a:rPr>
              <a:t> </a:t>
            </a:r>
            <a:r>
              <a:rPr lang="fr-FR" sz="2000" spc="-5">
                <a:solidFill>
                  <a:srgbClr val="2A2C2C"/>
                </a:solidFill>
                <a:latin typeface="Arial"/>
                <a:cs typeface="Arial"/>
              </a:rPr>
              <a:t>po</a:t>
            </a:r>
            <a:r>
              <a:rPr lang="fr-FR" sz="2000" spc="-10">
                <a:solidFill>
                  <a:srgbClr val="2A2C2C"/>
                </a:solidFill>
                <a:latin typeface="Arial"/>
                <a:cs typeface="Arial"/>
              </a:rPr>
              <a:t>u</a:t>
            </a:r>
            <a:r>
              <a:rPr lang="fr-FR" sz="2000">
                <a:solidFill>
                  <a:srgbClr val="2A2C2C"/>
                </a:solidFill>
                <a:latin typeface="Arial"/>
                <a:cs typeface="Arial"/>
              </a:rPr>
              <a:t>r</a:t>
            </a:r>
            <a:r>
              <a:rPr lang="fr-FR" sz="2000" spc="114">
                <a:solidFill>
                  <a:srgbClr val="2A2C2C"/>
                </a:solidFill>
                <a:latin typeface="Times New Roman"/>
                <a:cs typeface="Times New Roman"/>
              </a:rPr>
              <a:t> </a:t>
            </a:r>
            <a:r>
              <a:rPr lang="fr-FR" sz="2000" b="1" spc="-5">
                <a:solidFill>
                  <a:srgbClr val="007FAC"/>
                </a:solidFill>
                <a:latin typeface="Arial"/>
                <a:cs typeface="Arial"/>
              </a:rPr>
              <a:t>réfléchir à la  mise  en  œuvre  d’actions  de  progrès</a:t>
            </a:r>
            <a:r>
              <a:rPr lang="fr-FR" sz="2000">
                <a:solidFill>
                  <a:srgbClr val="2A2C2C"/>
                </a:solidFill>
                <a:latin typeface="Arial"/>
                <a:cs typeface="Arial"/>
              </a:rPr>
              <a:t>.</a:t>
            </a:r>
            <a:endParaRPr lang="fr-FR" sz="2000">
              <a:latin typeface="Arial"/>
              <a:cs typeface="Arial"/>
            </a:endParaRPr>
          </a:p>
          <a:p>
            <a:pPr marL="342900" indent="-342900">
              <a:lnSpc>
                <a:spcPct val="100000"/>
              </a:lnSpc>
              <a:spcBef>
                <a:spcPts val="52"/>
              </a:spcBef>
              <a:buFont typeface="Wingdings" panose="05000000000000000000" pitchFamily="2" charset="2"/>
              <a:buChar char="Ø"/>
            </a:pPr>
            <a:endParaRPr lang="fr-FR" sz="2000">
              <a:latin typeface="Times New Roman"/>
              <a:cs typeface="Times New Roman"/>
            </a:endParaRPr>
          </a:p>
          <a:p>
            <a:pPr marL="355600" marR="6350" indent="-342900" algn="just">
              <a:lnSpc>
                <a:spcPct val="110000"/>
              </a:lnSpc>
              <a:buFont typeface="Wingdings" panose="05000000000000000000" pitchFamily="2" charset="2"/>
              <a:buChar char="Ø"/>
            </a:pPr>
            <a:r>
              <a:rPr lang="fr-FR" sz="2000">
                <a:solidFill>
                  <a:srgbClr val="2A2C2C"/>
                </a:solidFill>
                <a:latin typeface="Arial"/>
                <a:cs typeface="Arial"/>
              </a:rPr>
              <a:t>Un</a:t>
            </a:r>
            <a:r>
              <a:rPr lang="fr-FR" sz="2000">
                <a:solidFill>
                  <a:srgbClr val="2A2C2C"/>
                </a:solidFill>
                <a:latin typeface="Times New Roman"/>
                <a:cs typeface="Times New Roman"/>
              </a:rPr>
              <a:t> </a:t>
            </a:r>
            <a:r>
              <a:rPr lang="fr-FR" sz="2000" spc="-160">
                <a:solidFill>
                  <a:srgbClr val="2A2C2C"/>
                </a:solidFill>
                <a:latin typeface="Times New Roman"/>
                <a:cs typeface="Times New Roman"/>
              </a:rPr>
              <a:t> </a:t>
            </a:r>
            <a:r>
              <a:rPr lang="fr-FR" sz="2000">
                <a:solidFill>
                  <a:srgbClr val="2A2C2C"/>
                </a:solidFill>
                <a:latin typeface="Arial"/>
                <a:cs typeface="Arial"/>
              </a:rPr>
              <a:t>c</a:t>
            </a:r>
            <a:r>
              <a:rPr lang="fr-FR" sz="2000" spc="5">
                <a:solidFill>
                  <a:srgbClr val="2A2C2C"/>
                </a:solidFill>
                <a:latin typeface="Arial"/>
                <a:cs typeface="Arial"/>
              </a:rPr>
              <a:t>a</a:t>
            </a:r>
            <a:r>
              <a:rPr lang="fr-FR" sz="2000" spc="-15">
                <a:solidFill>
                  <a:srgbClr val="2A2C2C"/>
                </a:solidFill>
                <a:latin typeface="Arial"/>
                <a:cs typeface="Arial"/>
              </a:rPr>
              <a:t>d</a:t>
            </a:r>
            <a:r>
              <a:rPr lang="fr-FR" sz="2000">
                <a:solidFill>
                  <a:srgbClr val="2A2C2C"/>
                </a:solidFill>
                <a:latin typeface="Arial"/>
                <a:cs typeface="Arial"/>
              </a:rPr>
              <a:t>re</a:t>
            </a:r>
            <a:r>
              <a:rPr lang="fr-FR" sz="2000">
                <a:solidFill>
                  <a:srgbClr val="2A2C2C"/>
                </a:solidFill>
                <a:latin typeface="Times New Roman"/>
                <a:cs typeface="Times New Roman"/>
              </a:rPr>
              <a:t> </a:t>
            </a:r>
            <a:r>
              <a:rPr lang="fr-FR" sz="2000" spc="-155">
                <a:solidFill>
                  <a:srgbClr val="2A2C2C"/>
                </a:solidFill>
                <a:latin typeface="Times New Roman"/>
                <a:cs typeface="Times New Roman"/>
              </a:rPr>
              <a:t> </a:t>
            </a:r>
            <a:r>
              <a:rPr lang="fr-FR" sz="2000">
                <a:solidFill>
                  <a:srgbClr val="2A2C2C"/>
                </a:solidFill>
                <a:latin typeface="Arial"/>
                <a:cs typeface="Arial"/>
              </a:rPr>
              <a:t>de</a:t>
            </a:r>
            <a:r>
              <a:rPr lang="fr-FR" sz="2000">
                <a:solidFill>
                  <a:srgbClr val="2A2C2C"/>
                </a:solidFill>
                <a:latin typeface="Times New Roman"/>
                <a:cs typeface="Times New Roman"/>
              </a:rPr>
              <a:t> </a:t>
            </a:r>
            <a:r>
              <a:rPr lang="fr-FR" sz="2000" spc="-160">
                <a:solidFill>
                  <a:srgbClr val="2A2C2C"/>
                </a:solidFill>
                <a:latin typeface="Times New Roman"/>
                <a:cs typeface="Times New Roman"/>
              </a:rPr>
              <a:t> </a:t>
            </a:r>
            <a:r>
              <a:rPr lang="fr-FR" sz="2000" spc="-5">
                <a:solidFill>
                  <a:srgbClr val="2A2C2C"/>
                </a:solidFill>
                <a:latin typeface="Arial"/>
                <a:cs typeface="Arial"/>
              </a:rPr>
              <a:t>dialog</a:t>
            </a:r>
            <a:r>
              <a:rPr lang="fr-FR" sz="2000" spc="5">
                <a:solidFill>
                  <a:srgbClr val="2A2C2C"/>
                </a:solidFill>
                <a:latin typeface="Arial"/>
                <a:cs typeface="Arial"/>
              </a:rPr>
              <a:t>u</a:t>
            </a:r>
            <a:r>
              <a:rPr lang="fr-FR" sz="2000">
                <a:solidFill>
                  <a:srgbClr val="2A2C2C"/>
                </a:solidFill>
                <a:latin typeface="Arial"/>
                <a:cs typeface="Arial"/>
              </a:rPr>
              <a:t>e</a:t>
            </a:r>
            <a:r>
              <a:rPr lang="fr-FR" sz="2000">
                <a:solidFill>
                  <a:srgbClr val="2A2C2C"/>
                </a:solidFill>
                <a:latin typeface="Times New Roman"/>
                <a:cs typeface="Times New Roman"/>
              </a:rPr>
              <a:t> </a:t>
            </a:r>
            <a:r>
              <a:rPr lang="fr-FR" sz="2000" spc="-160">
                <a:solidFill>
                  <a:srgbClr val="2A2C2C"/>
                </a:solidFill>
                <a:latin typeface="Times New Roman"/>
                <a:cs typeface="Times New Roman"/>
              </a:rPr>
              <a:t> </a:t>
            </a:r>
            <a:r>
              <a:rPr lang="fr-FR" sz="2000">
                <a:solidFill>
                  <a:srgbClr val="2A2C2C"/>
                </a:solidFill>
                <a:latin typeface="Arial"/>
                <a:cs typeface="Arial"/>
              </a:rPr>
              <a:t>à</a:t>
            </a:r>
            <a:r>
              <a:rPr lang="fr-FR" sz="2000">
                <a:solidFill>
                  <a:srgbClr val="2A2C2C"/>
                </a:solidFill>
                <a:latin typeface="Times New Roman"/>
                <a:cs typeface="Times New Roman"/>
              </a:rPr>
              <a:t> </a:t>
            </a:r>
            <a:r>
              <a:rPr lang="fr-FR" sz="2000" spc="-160">
                <a:solidFill>
                  <a:srgbClr val="2A2C2C"/>
                </a:solidFill>
                <a:latin typeface="Times New Roman"/>
                <a:cs typeface="Times New Roman"/>
              </a:rPr>
              <a:t> </a:t>
            </a:r>
            <a:r>
              <a:rPr lang="fr-FR" sz="2000">
                <a:solidFill>
                  <a:srgbClr val="2A2C2C"/>
                </a:solidFill>
                <a:latin typeface="Arial"/>
                <a:cs typeface="Arial"/>
              </a:rPr>
              <a:t>cré</a:t>
            </a:r>
            <a:r>
              <a:rPr lang="fr-FR" sz="2000" spc="-15">
                <a:solidFill>
                  <a:srgbClr val="2A2C2C"/>
                </a:solidFill>
                <a:latin typeface="Arial"/>
                <a:cs typeface="Arial"/>
              </a:rPr>
              <a:t>e</a:t>
            </a:r>
            <a:r>
              <a:rPr lang="fr-FR" sz="2000" spc="-120">
                <a:solidFill>
                  <a:srgbClr val="2A2C2C"/>
                </a:solidFill>
                <a:latin typeface="Arial"/>
                <a:cs typeface="Arial"/>
              </a:rPr>
              <a:t>r</a:t>
            </a:r>
            <a:r>
              <a:rPr lang="fr-FR" sz="2000">
                <a:solidFill>
                  <a:srgbClr val="2A2C2C"/>
                </a:solidFill>
                <a:latin typeface="Arial"/>
                <a:cs typeface="Arial"/>
              </a:rPr>
              <a:t>,</a:t>
            </a:r>
            <a:r>
              <a:rPr lang="fr-FR" sz="2000">
                <a:solidFill>
                  <a:srgbClr val="2A2C2C"/>
                </a:solidFill>
                <a:latin typeface="Times New Roman"/>
                <a:cs typeface="Times New Roman"/>
              </a:rPr>
              <a:t> </a:t>
            </a:r>
            <a:r>
              <a:rPr lang="fr-FR" sz="2000" spc="-165">
                <a:solidFill>
                  <a:srgbClr val="2A2C2C"/>
                </a:solidFill>
                <a:latin typeface="Times New Roman"/>
                <a:cs typeface="Times New Roman"/>
              </a:rPr>
              <a:t> </a:t>
            </a:r>
            <a:r>
              <a:rPr lang="fr-FR" sz="2000">
                <a:solidFill>
                  <a:srgbClr val="2A2C2C"/>
                </a:solidFill>
                <a:latin typeface="Arial"/>
                <a:cs typeface="Arial"/>
              </a:rPr>
              <a:t>s</a:t>
            </a:r>
            <a:r>
              <a:rPr lang="fr-FR" sz="2000" spc="5">
                <a:solidFill>
                  <a:srgbClr val="2A2C2C"/>
                </a:solidFill>
                <a:latin typeface="Arial"/>
                <a:cs typeface="Arial"/>
              </a:rPr>
              <a:t>o</a:t>
            </a:r>
            <a:r>
              <a:rPr lang="fr-FR" sz="2000" spc="-5">
                <a:solidFill>
                  <a:srgbClr val="2A2C2C"/>
                </a:solidFill>
                <a:latin typeface="Arial"/>
                <a:cs typeface="Arial"/>
              </a:rPr>
              <a:t>i</a:t>
            </a:r>
            <a:r>
              <a:rPr lang="fr-FR" sz="2000">
                <a:solidFill>
                  <a:srgbClr val="2A2C2C"/>
                </a:solidFill>
                <a:latin typeface="Arial"/>
                <a:cs typeface="Arial"/>
              </a:rPr>
              <a:t>t</a:t>
            </a:r>
            <a:r>
              <a:rPr lang="fr-FR" sz="2000">
                <a:solidFill>
                  <a:srgbClr val="2A2C2C"/>
                </a:solidFill>
                <a:latin typeface="Times New Roman"/>
                <a:cs typeface="Times New Roman"/>
              </a:rPr>
              <a:t> </a:t>
            </a:r>
            <a:r>
              <a:rPr lang="fr-FR" sz="2000" spc="-155">
                <a:solidFill>
                  <a:srgbClr val="2A2C2C"/>
                </a:solidFill>
                <a:latin typeface="Times New Roman"/>
                <a:cs typeface="Times New Roman"/>
              </a:rPr>
              <a:t> </a:t>
            </a:r>
            <a:r>
              <a:rPr lang="fr-FR" sz="2000" spc="-15">
                <a:solidFill>
                  <a:srgbClr val="2A2C2C"/>
                </a:solidFill>
                <a:latin typeface="Arial"/>
                <a:cs typeface="Arial"/>
              </a:rPr>
              <a:t>d</a:t>
            </a:r>
            <a:r>
              <a:rPr lang="fr-FR" sz="2000" spc="-5">
                <a:solidFill>
                  <a:srgbClr val="2A2C2C"/>
                </a:solidFill>
                <a:latin typeface="Arial"/>
                <a:cs typeface="Arial"/>
              </a:rPr>
              <a:t>a</a:t>
            </a:r>
            <a:r>
              <a:rPr lang="fr-FR" sz="2000" spc="-10">
                <a:solidFill>
                  <a:srgbClr val="2A2C2C"/>
                </a:solidFill>
                <a:latin typeface="Arial"/>
                <a:cs typeface="Arial"/>
              </a:rPr>
              <a:t>n</a:t>
            </a:r>
            <a:r>
              <a:rPr lang="fr-FR" sz="2000">
                <a:solidFill>
                  <a:srgbClr val="2A2C2C"/>
                </a:solidFill>
                <a:latin typeface="Arial"/>
                <a:cs typeface="Arial"/>
              </a:rPr>
              <a:t>s</a:t>
            </a:r>
            <a:r>
              <a:rPr lang="fr-FR" sz="2000">
                <a:solidFill>
                  <a:srgbClr val="2A2C2C"/>
                </a:solidFill>
                <a:latin typeface="Times New Roman"/>
                <a:cs typeface="Times New Roman"/>
              </a:rPr>
              <a:t> </a:t>
            </a:r>
            <a:r>
              <a:rPr lang="fr-FR" sz="2000" spc="-145">
                <a:solidFill>
                  <a:srgbClr val="2A2C2C"/>
                </a:solidFill>
                <a:latin typeface="Times New Roman"/>
                <a:cs typeface="Times New Roman"/>
              </a:rPr>
              <a:t> </a:t>
            </a:r>
            <a:r>
              <a:rPr lang="fr-FR" sz="2000" spc="-5">
                <a:solidFill>
                  <a:srgbClr val="2A2C2C"/>
                </a:solidFill>
                <a:latin typeface="Arial"/>
                <a:cs typeface="Arial"/>
              </a:rPr>
              <a:t>l</a:t>
            </a:r>
            <a:r>
              <a:rPr lang="fr-FR" sz="2000">
                <a:solidFill>
                  <a:srgbClr val="2A2C2C"/>
                </a:solidFill>
                <a:latin typeface="Arial"/>
                <a:cs typeface="Arial"/>
              </a:rPr>
              <a:t>e</a:t>
            </a:r>
            <a:r>
              <a:rPr lang="fr-FR" sz="2000">
                <a:solidFill>
                  <a:srgbClr val="2A2C2C"/>
                </a:solidFill>
                <a:latin typeface="Times New Roman"/>
                <a:cs typeface="Times New Roman"/>
              </a:rPr>
              <a:t> </a:t>
            </a:r>
            <a:r>
              <a:rPr lang="fr-FR" sz="2000" spc="-160">
                <a:solidFill>
                  <a:srgbClr val="2A2C2C"/>
                </a:solidFill>
                <a:latin typeface="Times New Roman"/>
                <a:cs typeface="Times New Roman"/>
              </a:rPr>
              <a:t> </a:t>
            </a:r>
            <a:r>
              <a:rPr lang="fr-FR" sz="2000">
                <a:solidFill>
                  <a:srgbClr val="2A2C2C"/>
                </a:solidFill>
                <a:latin typeface="Arial"/>
                <a:cs typeface="Arial"/>
              </a:rPr>
              <a:t>cad</a:t>
            </a:r>
            <a:r>
              <a:rPr lang="fr-FR" sz="2000" spc="-15">
                <a:solidFill>
                  <a:srgbClr val="2A2C2C"/>
                </a:solidFill>
                <a:latin typeface="Arial"/>
                <a:cs typeface="Arial"/>
              </a:rPr>
              <a:t>r</a:t>
            </a:r>
            <a:r>
              <a:rPr lang="fr-FR" sz="2000">
                <a:solidFill>
                  <a:srgbClr val="2A2C2C"/>
                </a:solidFill>
                <a:latin typeface="Arial"/>
                <a:cs typeface="Arial"/>
              </a:rPr>
              <a:t>e</a:t>
            </a:r>
            <a:r>
              <a:rPr lang="fr-FR" sz="2000">
                <a:solidFill>
                  <a:srgbClr val="2A2C2C"/>
                </a:solidFill>
                <a:latin typeface="Times New Roman"/>
                <a:cs typeface="Times New Roman"/>
              </a:rPr>
              <a:t> </a:t>
            </a:r>
            <a:r>
              <a:rPr lang="fr-FR" sz="2000" spc="-150">
                <a:solidFill>
                  <a:srgbClr val="2A2C2C"/>
                </a:solidFill>
                <a:latin typeface="Times New Roman"/>
                <a:cs typeface="Times New Roman"/>
              </a:rPr>
              <a:t> </a:t>
            </a:r>
            <a:r>
              <a:rPr lang="fr-FR" sz="2000" spc="-5">
                <a:solidFill>
                  <a:srgbClr val="2A2C2C"/>
                </a:solidFill>
                <a:latin typeface="Arial"/>
                <a:cs typeface="Arial"/>
              </a:rPr>
              <a:t>e</a:t>
            </a:r>
            <a:r>
              <a:rPr lang="fr-FR" sz="2000" spc="-20">
                <a:solidFill>
                  <a:srgbClr val="2A2C2C"/>
                </a:solidFill>
                <a:latin typeface="Arial"/>
                <a:cs typeface="Arial"/>
              </a:rPr>
              <a:t>x</a:t>
            </a:r>
            <a:r>
              <a:rPr lang="fr-FR" sz="2000" spc="-5">
                <a:solidFill>
                  <a:srgbClr val="2A2C2C"/>
                </a:solidFill>
                <a:latin typeface="Arial"/>
                <a:cs typeface="Arial"/>
              </a:rPr>
              <a:t>istan</a:t>
            </a:r>
            <a:r>
              <a:rPr lang="fr-FR" sz="2000">
                <a:solidFill>
                  <a:srgbClr val="2A2C2C"/>
                </a:solidFill>
                <a:latin typeface="Arial"/>
                <a:cs typeface="Arial"/>
              </a:rPr>
              <a:t>t</a:t>
            </a:r>
            <a:r>
              <a:rPr lang="fr-FR" sz="2000">
                <a:solidFill>
                  <a:srgbClr val="2A2C2C"/>
                </a:solidFill>
                <a:latin typeface="Times New Roman"/>
                <a:cs typeface="Times New Roman"/>
              </a:rPr>
              <a:t> </a:t>
            </a:r>
            <a:r>
              <a:rPr lang="fr-FR" sz="2000" spc="-165">
                <a:solidFill>
                  <a:srgbClr val="2A2C2C"/>
                </a:solidFill>
                <a:latin typeface="Times New Roman"/>
                <a:cs typeface="Times New Roman"/>
              </a:rPr>
              <a:t> </a:t>
            </a:r>
            <a:r>
              <a:rPr lang="fr-FR" sz="2000">
                <a:solidFill>
                  <a:srgbClr val="2A2C2C"/>
                </a:solidFill>
                <a:latin typeface="Arial"/>
                <a:cs typeface="Arial"/>
              </a:rPr>
              <a:t>(</a:t>
            </a:r>
            <a:r>
              <a:rPr lang="fr-FR" sz="2000" spc="5">
                <a:solidFill>
                  <a:srgbClr val="2A2C2C"/>
                </a:solidFill>
                <a:latin typeface="Arial"/>
                <a:cs typeface="Arial"/>
              </a:rPr>
              <a:t>C</a:t>
            </a:r>
            <a:r>
              <a:rPr lang="fr-FR" sz="2000">
                <a:solidFill>
                  <a:srgbClr val="2A2C2C"/>
                </a:solidFill>
                <a:latin typeface="Arial"/>
                <a:cs typeface="Arial"/>
              </a:rPr>
              <a:t>TS,</a:t>
            </a:r>
            <a:r>
              <a:rPr lang="fr-FR" sz="2000">
                <a:solidFill>
                  <a:srgbClr val="2A2C2C"/>
                </a:solidFill>
                <a:latin typeface="Times New Roman"/>
                <a:cs typeface="Times New Roman"/>
              </a:rPr>
              <a:t> </a:t>
            </a:r>
            <a:r>
              <a:rPr lang="fr-FR" sz="2000" spc="-180">
                <a:solidFill>
                  <a:srgbClr val="2A2C2C"/>
                </a:solidFill>
                <a:latin typeface="Times New Roman"/>
                <a:cs typeface="Times New Roman"/>
              </a:rPr>
              <a:t> </a:t>
            </a:r>
            <a:r>
              <a:rPr lang="fr-FR" sz="2000" spc="-5">
                <a:solidFill>
                  <a:srgbClr val="2A2C2C"/>
                </a:solidFill>
                <a:latin typeface="Arial"/>
                <a:cs typeface="Arial"/>
              </a:rPr>
              <a:t>C</a:t>
            </a:r>
            <a:r>
              <a:rPr lang="fr-FR" sz="2000">
                <a:solidFill>
                  <a:srgbClr val="2A2C2C"/>
                </a:solidFill>
                <a:latin typeface="Arial"/>
                <a:cs typeface="Arial"/>
              </a:rPr>
              <a:t>LS</a:t>
            </a:r>
            <a:r>
              <a:rPr lang="fr-FR" sz="2000">
                <a:solidFill>
                  <a:srgbClr val="2A2C2C"/>
                </a:solidFill>
                <a:latin typeface="Times New Roman"/>
                <a:cs typeface="Times New Roman"/>
              </a:rPr>
              <a:t> </a:t>
            </a:r>
            <a:r>
              <a:rPr lang="fr-FR" sz="2000" spc="-150">
                <a:solidFill>
                  <a:srgbClr val="2A2C2C"/>
                </a:solidFill>
                <a:latin typeface="Times New Roman"/>
                <a:cs typeface="Times New Roman"/>
              </a:rPr>
              <a:t> </a:t>
            </a:r>
            <a:r>
              <a:rPr lang="fr-FR" sz="2000" spc="-5">
                <a:solidFill>
                  <a:srgbClr val="2A2C2C"/>
                </a:solidFill>
                <a:latin typeface="Arial"/>
                <a:cs typeface="Arial"/>
              </a:rPr>
              <a:t>e</a:t>
            </a:r>
            <a:r>
              <a:rPr lang="fr-FR" sz="2000" spc="-20">
                <a:solidFill>
                  <a:srgbClr val="2A2C2C"/>
                </a:solidFill>
                <a:latin typeface="Arial"/>
                <a:cs typeface="Arial"/>
              </a:rPr>
              <a:t>t</a:t>
            </a:r>
            <a:r>
              <a:rPr lang="fr-FR" sz="2000" spc="5">
                <a:solidFill>
                  <a:srgbClr val="2A2C2C"/>
                </a:solidFill>
                <a:latin typeface="Arial"/>
                <a:cs typeface="Arial"/>
              </a:rPr>
              <a:t>c</a:t>
            </a:r>
            <a:r>
              <a:rPr lang="fr-FR" sz="2000" spc="-20">
                <a:solidFill>
                  <a:srgbClr val="2A2C2C"/>
                </a:solidFill>
                <a:latin typeface="Arial"/>
                <a:cs typeface="Arial"/>
              </a:rPr>
              <a:t>.</a:t>
            </a:r>
            <a:r>
              <a:rPr lang="fr-FR" sz="2000">
                <a:solidFill>
                  <a:srgbClr val="2A2C2C"/>
                </a:solidFill>
                <a:latin typeface="Arial"/>
                <a:cs typeface="Arial"/>
              </a:rPr>
              <a:t>),</a:t>
            </a:r>
            <a:r>
              <a:rPr lang="fr-FR" sz="2000">
                <a:solidFill>
                  <a:srgbClr val="2A2C2C"/>
                </a:solidFill>
                <a:latin typeface="Times New Roman"/>
                <a:cs typeface="Times New Roman"/>
              </a:rPr>
              <a:t> </a:t>
            </a:r>
            <a:r>
              <a:rPr lang="fr-FR" sz="2000" spc="-165">
                <a:solidFill>
                  <a:srgbClr val="2A2C2C"/>
                </a:solidFill>
                <a:latin typeface="Times New Roman"/>
                <a:cs typeface="Times New Roman"/>
              </a:rPr>
              <a:t> </a:t>
            </a:r>
            <a:r>
              <a:rPr lang="fr-FR" sz="2000">
                <a:solidFill>
                  <a:srgbClr val="2A2C2C"/>
                </a:solidFill>
                <a:latin typeface="Arial"/>
                <a:cs typeface="Arial"/>
              </a:rPr>
              <a:t>soit</a:t>
            </a:r>
            <a:r>
              <a:rPr lang="fr-FR" sz="2000">
                <a:solidFill>
                  <a:srgbClr val="2A2C2C"/>
                </a:solidFill>
                <a:latin typeface="Times New Roman"/>
                <a:cs typeface="Times New Roman"/>
              </a:rPr>
              <a:t> </a:t>
            </a:r>
            <a:r>
              <a:rPr lang="fr-FR" sz="2000" spc="-160">
                <a:solidFill>
                  <a:srgbClr val="2A2C2C"/>
                </a:solidFill>
                <a:latin typeface="Times New Roman"/>
                <a:cs typeface="Times New Roman"/>
              </a:rPr>
              <a:t> </a:t>
            </a:r>
            <a:r>
              <a:rPr lang="fr-FR" sz="2000">
                <a:solidFill>
                  <a:srgbClr val="2A2C2C"/>
                </a:solidFill>
                <a:latin typeface="Arial"/>
                <a:cs typeface="Arial"/>
              </a:rPr>
              <a:t>en</a:t>
            </a:r>
            <a:r>
              <a:rPr lang="fr-FR" sz="2000">
                <a:solidFill>
                  <a:srgbClr val="2A2C2C"/>
                </a:solidFill>
                <a:latin typeface="Times New Roman"/>
                <a:cs typeface="Times New Roman"/>
              </a:rPr>
              <a:t> </a:t>
            </a:r>
            <a:r>
              <a:rPr lang="fr-FR" sz="2000" spc="-160">
                <a:solidFill>
                  <a:srgbClr val="2A2C2C"/>
                </a:solidFill>
                <a:latin typeface="Times New Roman"/>
                <a:cs typeface="Times New Roman"/>
              </a:rPr>
              <a:t> </a:t>
            </a:r>
            <a:r>
              <a:rPr lang="fr-FR" sz="2000">
                <a:solidFill>
                  <a:srgbClr val="2A2C2C"/>
                </a:solidFill>
                <a:latin typeface="Arial"/>
                <a:cs typeface="Arial"/>
              </a:rPr>
              <a:t>créa</a:t>
            </a:r>
            <a:r>
              <a:rPr lang="fr-FR" sz="2000" spc="-10">
                <a:solidFill>
                  <a:srgbClr val="2A2C2C"/>
                </a:solidFill>
                <a:latin typeface="Arial"/>
                <a:cs typeface="Arial"/>
              </a:rPr>
              <a:t>n</a:t>
            </a:r>
            <a:r>
              <a:rPr lang="fr-FR" sz="2000">
                <a:solidFill>
                  <a:srgbClr val="2A2C2C"/>
                </a:solidFill>
                <a:latin typeface="Arial"/>
                <a:cs typeface="Arial"/>
              </a:rPr>
              <a:t>t</a:t>
            </a:r>
            <a:r>
              <a:rPr lang="fr-FR" sz="2000">
                <a:solidFill>
                  <a:srgbClr val="2A2C2C"/>
                </a:solidFill>
                <a:latin typeface="Times New Roman"/>
                <a:cs typeface="Times New Roman"/>
              </a:rPr>
              <a:t> </a:t>
            </a:r>
            <a:r>
              <a:rPr lang="fr-FR" sz="2000" spc="-165">
                <a:solidFill>
                  <a:srgbClr val="2A2C2C"/>
                </a:solidFill>
                <a:latin typeface="Times New Roman"/>
                <a:cs typeface="Times New Roman"/>
              </a:rPr>
              <a:t> </a:t>
            </a:r>
            <a:r>
              <a:rPr lang="fr-FR" sz="2000">
                <a:solidFill>
                  <a:srgbClr val="2A2C2C"/>
                </a:solidFill>
                <a:latin typeface="Arial"/>
                <a:cs typeface="Arial"/>
              </a:rPr>
              <a:t>un</a:t>
            </a:r>
            <a:r>
              <a:rPr lang="fr-FR" sz="2000">
                <a:solidFill>
                  <a:srgbClr val="2A2C2C"/>
                </a:solidFill>
                <a:latin typeface="Times New Roman"/>
                <a:cs typeface="Times New Roman"/>
              </a:rPr>
              <a:t> </a:t>
            </a:r>
            <a:r>
              <a:rPr lang="fr-FR" sz="2000" spc="-5">
                <a:solidFill>
                  <a:srgbClr val="2A2C2C"/>
                </a:solidFill>
                <a:latin typeface="Arial"/>
                <a:cs typeface="Arial"/>
              </a:rPr>
              <a:t>g</a:t>
            </a:r>
            <a:r>
              <a:rPr lang="fr-FR" sz="2000">
                <a:solidFill>
                  <a:srgbClr val="2A2C2C"/>
                </a:solidFill>
                <a:latin typeface="Arial"/>
                <a:cs typeface="Arial"/>
              </a:rPr>
              <a:t>r</a:t>
            </a:r>
            <a:r>
              <a:rPr lang="fr-FR" sz="2000" spc="-5">
                <a:solidFill>
                  <a:srgbClr val="2A2C2C"/>
                </a:solidFill>
                <a:latin typeface="Arial"/>
                <a:cs typeface="Arial"/>
              </a:rPr>
              <a:t>oup</a:t>
            </a:r>
            <a:r>
              <a:rPr lang="fr-FR" sz="2000">
                <a:solidFill>
                  <a:srgbClr val="2A2C2C"/>
                </a:solidFill>
                <a:latin typeface="Arial"/>
                <a:cs typeface="Arial"/>
              </a:rPr>
              <a:t>e</a:t>
            </a:r>
            <a:r>
              <a:rPr lang="fr-FR" sz="2000" spc="35">
                <a:solidFill>
                  <a:srgbClr val="2A2C2C"/>
                </a:solidFill>
                <a:latin typeface="Times New Roman"/>
                <a:cs typeface="Times New Roman"/>
              </a:rPr>
              <a:t> </a:t>
            </a:r>
            <a:r>
              <a:rPr lang="fr-FR" sz="2000">
                <a:solidFill>
                  <a:srgbClr val="2A2C2C"/>
                </a:solidFill>
                <a:latin typeface="Arial"/>
                <a:cs typeface="Arial"/>
              </a:rPr>
              <a:t>de</a:t>
            </a:r>
            <a:r>
              <a:rPr lang="fr-FR" sz="2000" spc="40">
                <a:solidFill>
                  <a:srgbClr val="2A2C2C"/>
                </a:solidFill>
                <a:latin typeface="Times New Roman"/>
                <a:cs typeface="Times New Roman"/>
              </a:rPr>
              <a:t> </a:t>
            </a:r>
            <a:r>
              <a:rPr lang="fr-FR" sz="2000">
                <a:solidFill>
                  <a:srgbClr val="2A2C2C"/>
                </a:solidFill>
                <a:latin typeface="Arial"/>
                <a:cs typeface="Arial"/>
              </a:rPr>
              <a:t>travail</a:t>
            </a:r>
            <a:r>
              <a:rPr lang="fr-FR" sz="2000" spc="30">
                <a:solidFill>
                  <a:srgbClr val="2A2C2C"/>
                </a:solidFill>
                <a:latin typeface="Times New Roman"/>
                <a:cs typeface="Times New Roman"/>
              </a:rPr>
              <a:t> </a:t>
            </a:r>
            <a:r>
              <a:rPr lang="fr-FR" sz="2000">
                <a:solidFill>
                  <a:srgbClr val="2A2C2C"/>
                </a:solidFill>
                <a:latin typeface="Arial"/>
                <a:cs typeface="Arial"/>
              </a:rPr>
              <a:t>ad-hoc</a:t>
            </a:r>
            <a:r>
              <a:rPr lang="fr-FR" sz="2000" spc="30">
                <a:solidFill>
                  <a:srgbClr val="2A2C2C"/>
                </a:solidFill>
                <a:latin typeface="Times New Roman"/>
                <a:cs typeface="Times New Roman"/>
              </a:rPr>
              <a:t> </a:t>
            </a:r>
            <a:r>
              <a:rPr lang="fr-FR" sz="2000" spc="-5">
                <a:solidFill>
                  <a:srgbClr val="2A2C2C"/>
                </a:solidFill>
                <a:latin typeface="Arial"/>
                <a:cs typeface="Arial"/>
              </a:rPr>
              <a:t>ave</a:t>
            </a:r>
            <a:r>
              <a:rPr lang="fr-FR" sz="2000">
                <a:solidFill>
                  <a:srgbClr val="2A2C2C"/>
                </a:solidFill>
                <a:latin typeface="Arial"/>
                <a:cs typeface="Arial"/>
              </a:rPr>
              <a:t>c</a:t>
            </a:r>
            <a:r>
              <a:rPr lang="fr-FR" sz="2000" spc="45">
                <a:solidFill>
                  <a:srgbClr val="2A2C2C"/>
                </a:solidFill>
                <a:latin typeface="Times New Roman"/>
                <a:cs typeface="Times New Roman"/>
              </a:rPr>
              <a:t> </a:t>
            </a:r>
            <a:r>
              <a:rPr lang="fr-FR" sz="2000" spc="-5">
                <a:solidFill>
                  <a:srgbClr val="2A2C2C"/>
                </a:solidFill>
                <a:latin typeface="Arial"/>
                <a:cs typeface="Arial"/>
              </a:rPr>
              <a:t>le</a:t>
            </a:r>
            <a:r>
              <a:rPr lang="fr-FR" sz="2000">
                <a:solidFill>
                  <a:srgbClr val="2A2C2C"/>
                </a:solidFill>
                <a:latin typeface="Arial"/>
                <a:cs typeface="Arial"/>
              </a:rPr>
              <a:t>s</a:t>
            </a:r>
            <a:r>
              <a:rPr lang="fr-FR" sz="2000" spc="45">
                <a:solidFill>
                  <a:srgbClr val="2A2C2C"/>
                </a:solidFill>
                <a:latin typeface="Times New Roman"/>
                <a:cs typeface="Times New Roman"/>
              </a:rPr>
              <a:t> </a:t>
            </a:r>
            <a:r>
              <a:rPr lang="fr-FR" sz="2000" spc="-5">
                <a:solidFill>
                  <a:srgbClr val="2A2C2C"/>
                </a:solidFill>
                <a:latin typeface="Arial"/>
                <a:cs typeface="Arial"/>
              </a:rPr>
              <a:t>a</a:t>
            </a:r>
            <a:r>
              <a:rPr lang="fr-FR" sz="2000" spc="5">
                <a:solidFill>
                  <a:srgbClr val="2A2C2C"/>
                </a:solidFill>
                <a:latin typeface="Arial"/>
                <a:cs typeface="Arial"/>
              </a:rPr>
              <a:t>c</a:t>
            </a:r>
            <a:r>
              <a:rPr lang="fr-FR" sz="2000">
                <a:solidFill>
                  <a:srgbClr val="2A2C2C"/>
                </a:solidFill>
                <a:latin typeface="Arial"/>
                <a:cs typeface="Arial"/>
              </a:rPr>
              <a:t>teurs</a:t>
            </a:r>
            <a:r>
              <a:rPr lang="fr-FR" sz="2000" spc="25">
                <a:solidFill>
                  <a:srgbClr val="2A2C2C"/>
                </a:solidFill>
                <a:latin typeface="Times New Roman"/>
                <a:cs typeface="Times New Roman"/>
              </a:rPr>
              <a:t> </a:t>
            </a:r>
            <a:r>
              <a:rPr lang="fr-FR" sz="2000">
                <a:solidFill>
                  <a:srgbClr val="2A2C2C"/>
                </a:solidFill>
                <a:latin typeface="Arial"/>
                <a:cs typeface="Arial"/>
              </a:rPr>
              <a:t>de</a:t>
            </a:r>
            <a:r>
              <a:rPr lang="fr-FR" sz="2000" spc="40">
                <a:solidFill>
                  <a:srgbClr val="2A2C2C"/>
                </a:solidFill>
                <a:latin typeface="Times New Roman"/>
                <a:cs typeface="Times New Roman"/>
              </a:rPr>
              <a:t> </a:t>
            </a:r>
            <a:r>
              <a:rPr lang="fr-FR" sz="2000" spc="-5">
                <a:solidFill>
                  <a:srgbClr val="2A2C2C"/>
                </a:solidFill>
                <a:latin typeface="Arial"/>
                <a:cs typeface="Arial"/>
              </a:rPr>
              <a:t>l</a:t>
            </a:r>
            <a:r>
              <a:rPr lang="fr-FR" sz="2000">
                <a:solidFill>
                  <a:srgbClr val="2A2C2C"/>
                </a:solidFill>
                <a:latin typeface="Arial"/>
                <a:cs typeface="Arial"/>
              </a:rPr>
              <a:t>a</a:t>
            </a:r>
            <a:r>
              <a:rPr lang="fr-FR" sz="2000" spc="55">
                <a:solidFill>
                  <a:srgbClr val="2A2C2C"/>
                </a:solidFill>
                <a:latin typeface="Times New Roman"/>
                <a:cs typeface="Times New Roman"/>
              </a:rPr>
              <a:t> </a:t>
            </a:r>
            <a:r>
              <a:rPr lang="fr-FR" sz="2000">
                <a:solidFill>
                  <a:srgbClr val="2A2C2C"/>
                </a:solidFill>
                <a:latin typeface="Arial"/>
                <a:cs typeface="Arial"/>
              </a:rPr>
              <a:t>s</a:t>
            </a:r>
            <a:r>
              <a:rPr lang="fr-FR" sz="2000" spc="5">
                <a:solidFill>
                  <a:srgbClr val="2A2C2C"/>
                </a:solidFill>
                <a:latin typeface="Arial"/>
                <a:cs typeface="Arial"/>
              </a:rPr>
              <a:t>a</a:t>
            </a:r>
            <a:r>
              <a:rPr lang="fr-FR" sz="2000" spc="-5">
                <a:solidFill>
                  <a:srgbClr val="2A2C2C"/>
                </a:solidFill>
                <a:latin typeface="Arial"/>
                <a:cs typeface="Arial"/>
              </a:rPr>
              <a:t>nt</a:t>
            </a:r>
            <a:r>
              <a:rPr lang="fr-FR" sz="2000">
                <a:solidFill>
                  <a:srgbClr val="2A2C2C"/>
                </a:solidFill>
                <a:latin typeface="Arial"/>
                <a:cs typeface="Arial"/>
              </a:rPr>
              <a:t>é</a:t>
            </a:r>
            <a:r>
              <a:rPr lang="fr-FR" sz="2000" spc="25">
                <a:solidFill>
                  <a:srgbClr val="2A2C2C"/>
                </a:solidFill>
                <a:latin typeface="Times New Roman"/>
                <a:cs typeface="Times New Roman"/>
              </a:rPr>
              <a:t> </a:t>
            </a:r>
            <a:r>
              <a:rPr lang="fr-FR" sz="2000">
                <a:solidFill>
                  <a:srgbClr val="2A2C2C"/>
                </a:solidFill>
                <a:latin typeface="Arial"/>
                <a:cs typeface="Arial"/>
              </a:rPr>
              <a:t>sur</a:t>
            </a:r>
            <a:r>
              <a:rPr lang="fr-FR" sz="2000" spc="30">
                <a:solidFill>
                  <a:srgbClr val="2A2C2C"/>
                </a:solidFill>
                <a:latin typeface="Times New Roman"/>
                <a:cs typeface="Times New Roman"/>
              </a:rPr>
              <a:t> </a:t>
            </a:r>
            <a:r>
              <a:rPr lang="fr-FR" sz="2000" spc="-5">
                <a:solidFill>
                  <a:srgbClr val="2A2C2C"/>
                </a:solidFill>
                <a:latin typeface="Arial"/>
                <a:cs typeface="Arial"/>
              </a:rPr>
              <a:t>l</a:t>
            </a:r>
            <a:r>
              <a:rPr lang="fr-FR" sz="2000">
                <a:solidFill>
                  <a:srgbClr val="2A2C2C"/>
                </a:solidFill>
                <a:latin typeface="Arial"/>
                <a:cs typeface="Arial"/>
              </a:rPr>
              <a:t>e</a:t>
            </a:r>
            <a:r>
              <a:rPr lang="fr-FR" sz="2000" spc="50">
                <a:solidFill>
                  <a:srgbClr val="2A2C2C"/>
                </a:solidFill>
                <a:latin typeface="Times New Roman"/>
                <a:cs typeface="Times New Roman"/>
              </a:rPr>
              <a:t> </a:t>
            </a:r>
            <a:r>
              <a:rPr lang="fr-FR" sz="2000">
                <a:solidFill>
                  <a:srgbClr val="2A2C2C"/>
                </a:solidFill>
                <a:latin typeface="Arial"/>
                <a:cs typeface="Arial"/>
              </a:rPr>
              <a:t>territoir</a:t>
            </a:r>
            <a:r>
              <a:rPr lang="fr-FR" sz="2000" spc="5">
                <a:solidFill>
                  <a:srgbClr val="2A2C2C"/>
                </a:solidFill>
                <a:latin typeface="Arial"/>
                <a:cs typeface="Arial"/>
              </a:rPr>
              <a:t>e</a:t>
            </a:r>
            <a:r>
              <a:rPr lang="fr-FR" sz="2000">
                <a:solidFill>
                  <a:srgbClr val="2A2C2C"/>
                </a:solidFill>
                <a:latin typeface="Arial"/>
                <a:cs typeface="Arial"/>
              </a:rPr>
              <a:t>.</a:t>
            </a:r>
            <a:endParaRPr lang="fr-FR" sz="2000">
              <a:latin typeface="Arial"/>
              <a:cs typeface="Arial"/>
            </a:endParaRPr>
          </a:p>
        </p:txBody>
      </p:sp>
      <p:sp>
        <p:nvSpPr>
          <p:cNvPr id="9" name="object 4"/>
          <p:cNvSpPr txBox="1"/>
          <p:nvPr/>
        </p:nvSpPr>
        <p:spPr>
          <a:xfrm>
            <a:off x="2780711" y="4896100"/>
            <a:ext cx="8572500" cy="913135"/>
          </a:xfrm>
          <a:prstGeom prst="rect">
            <a:avLst/>
          </a:prstGeom>
        </p:spPr>
        <p:txBody>
          <a:bodyPr vert="horz" wrap="square" lIns="0" tIns="0" rIns="0" bIns="0" rtlCol="0">
            <a:spAutoFit/>
          </a:bodyPr>
          <a:lstStyle/>
          <a:p>
            <a:pPr marL="12700" marR="7620" indent="-635">
              <a:lnSpc>
                <a:spcPct val="110000"/>
              </a:lnSpc>
            </a:pPr>
            <a:r>
              <a:rPr lang="fr-FR" sz="2800" b="1" spc="-15">
                <a:solidFill>
                  <a:srgbClr val="007FAC"/>
                </a:solidFill>
                <a:latin typeface="Arial"/>
                <a:cs typeface="Arial"/>
              </a:rPr>
              <a:t>D</a:t>
            </a:r>
            <a:r>
              <a:rPr lang="fr-FR" sz="2800" b="1" spc="-5">
                <a:solidFill>
                  <a:srgbClr val="007FAC"/>
                </a:solidFill>
                <a:latin typeface="Arial"/>
                <a:cs typeface="Arial"/>
              </a:rPr>
              <a:t>évelopper</a:t>
            </a:r>
            <a:r>
              <a:rPr lang="fr-FR" sz="2800" b="1" spc="195">
                <a:solidFill>
                  <a:srgbClr val="007FAC"/>
                </a:solidFill>
                <a:latin typeface="Times New Roman"/>
                <a:cs typeface="Times New Roman"/>
              </a:rPr>
              <a:t> </a:t>
            </a:r>
            <a:r>
              <a:rPr lang="fr-FR" sz="2800" b="1">
                <a:solidFill>
                  <a:srgbClr val="007FAC"/>
                </a:solidFill>
                <a:latin typeface="Arial"/>
                <a:cs typeface="Arial"/>
              </a:rPr>
              <a:t>des</a:t>
            </a:r>
            <a:r>
              <a:rPr lang="fr-FR" sz="2800" b="1" spc="195">
                <a:solidFill>
                  <a:srgbClr val="007FAC"/>
                </a:solidFill>
                <a:latin typeface="Times New Roman"/>
                <a:cs typeface="Times New Roman"/>
              </a:rPr>
              <a:t> </a:t>
            </a:r>
            <a:r>
              <a:rPr lang="fr-FR" sz="2800" b="1">
                <a:solidFill>
                  <a:srgbClr val="007FAC"/>
                </a:solidFill>
                <a:latin typeface="Arial"/>
                <a:cs typeface="Arial"/>
              </a:rPr>
              <a:t>p</a:t>
            </a:r>
            <a:r>
              <a:rPr lang="fr-FR" sz="2800" b="1" spc="-20">
                <a:solidFill>
                  <a:srgbClr val="007FAC"/>
                </a:solidFill>
                <a:latin typeface="Arial"/>
                <a:cs typeface="Arial"/>
              </a:rPr>
              <a:t>l</a:t>
            </a:r>
            <a:r>
              <a:rPr lang="fr-FR" sz="2800" b="1" spc="-5">
                <a:solidFill>
                  <a:srgbClr val="007FAC"/>
                </a:solidFill>
                <a:latin typeface="Arial"/>
                <a:cs typeface="Arial"/>
              </a:rPr>
              <a:t>an</a:t>
            </a:r>
            <a:r>
              <a:rPr lang="fr-FR" sz="2800" b="1">
                <a:solidFill>
                  <a:srgbClr val="007FAC"/>
                </a:solidFill>
                <a:latin typeface="Arial"/>
                <a:cs typeface="Arial"/>
              </a:rPr>
              <a:t>s</a:t>
            </a:r>
            <a:r>
              <a:rPr lang="fr-FR" sz="2800" b="1" spc="200">
                <a:solidFill>
                  <a:srgbClr val="007FAC"/>
                </a:solidFill>
                <a:latin typeface="Times New Roman"/>
                <a:cs typeface="Times New Roman"/>
              </a:rPr>
              <a:t> </a:t>
            </a:r>
            <a:r>
              <a:rPr lang="fr-FR" sz="2800" b="1">
                <a:solidFill>
                  <a:srgbClr val="007FAC"/>
                </a:solidFill>
                <a:latin typeface="Arial"/>
                <a:cs typeface="Arial"/>
              </a:rPr>
              <a:t>d</a:t>
            </a:r>
            <a:r>
              <a:rPr lang="fr-FR" sz="2800" b="1" spc="-20">
                <a:solidFill>
                  <a:srgbClr val="007FAC"/>
                </a:solidFill>
                <a:latin typeface="Arial"/>
                <a:cs typeface="Arial"/>
              </a:rPr>
              <a:t>’</a:t>
            </a:r>
            <a:r>
              <a:rPr lang="fr-FR" sz="2800" b="1" spc="-10">
                <a:solidFill>
                  <a:srgbClr val="007FAC"/>
                </a:solidFill>
                <a:latin typeface="Arial"/>
                <a:cs typeface="Arial"/>
              </a:rPr>
              <a:t>a</a:t>
            </a:r>
            <a:r>
              <a:rPr lang="fr-FR" sz="2800" b="1">
                <a:solidFill>
                  <a:srgbClr val="007FAC"/>
                </a:solidFill>
                <a:latin typeface="Arial"/>
                <a:cs typeface="Arial"/>
              </a:rPr>
              <a:t>ctions</a:t>
            </a:r>
            <a:r>
              <a:rPr lang="fr-FR" sz="2800" b="1" spc="125">
                <a:solidFill>
                  <a:srgbClr val="007FAC"/>
                </a:solidFill>
                <a:latin typeface="Arial"/>
                <a:cs typeface="Arial"/>
              </a:rPr>
              <a:t> </a:t>
            </a:r>
            <a:r>
              <a:rPr lang="fr-FR" sz="2800" b="1">
                <a:solidFill>
                  <a:srgbClr val="007FAC"/>
                </a:solidFill>
                <a:latin typeface="Arial"/>
                <a:cs typeface="Arial"/>
              </a:rPr>
              <a:t>d’a</a:t>
            </a:r>
            <a:r>
              <a:rPr lang="fr-FR" sz="2800" b="1" spc="-25">
                <a:solidFill>
                  <a:srgbClr val="007FAC"/>
                </a:solidFill>
                <a:latin typeface="Arial"/>
                <a:cs typeface="Arial"/>
              </a:rPr>
              <a:t>m</a:t>
            </a:r>
            <a:r>
              <a:rPr lang="fr-FR" sz="2800" b="1">
                <a:solidFill>
                  <a:srgbClr val="007FAC"/>
                </a:solidFill>
                <a:latin typeface="Arial"/>
                <a:cs typeface="Arial"/>
              </a:rPr>
              <a:t>él</a:t>
            </a:r>
            <a:r>
              <a:rPr lang="fr-FR" sz="2800" b="1" spc="-10">
                <a:solidFill>
                  <a:srgbClr val="007FAC"/>
                </a:solidFill>
                <a:latin typeface="Arial"/>
                <a:cs typeface="Arial"/>
              </a:rPr>
              <a:t>i</a:t>
            </a:r>
            <a:r>
              <a:rPr lang="fr-FR" sz="2800" b="1">
                <a:solidFill>
                  <a:srgbClr val="007FAC"/>
                </a:solidFill>
                <a:latin typeface="Arial"/>
                <a:cs typeface="Arial"/>
              </a:rPr>
              <a:t>or</a:t>
            </a:r>
            <a:r>
              <a:rPr lang="fr-FR" sz="2800" b="1" spc="-10">
                <a:solidFill>
                  <a:srgbClr val="007FAC"/>
                </a:solidFill>
                <a:latin typeface="Arial"/>
                <a:cs typeface="Arial"/>
              </a:rPr>
              <a:t>a</a:t>
            </a:r>
            <a:r>
              <a:rPr lang="fr-FR" sz="2800" b="1">
                <a:solidFill>
                  <a:srgbClr val="007FAC"/>
                </a:solidFill>
                <a:latin typeface="Arial"/>
                <a:cs typeface="Arial"/>
              </a:rPr>
              <a:t>tion</a:t>
            </a:r>
            <a:r>
              <a:rPr lang="fr-FR" sz="2800" b="1" spc="125">
                <a:solidFill>
                  <a:srgbClr val="007FAC"/>
                </a:solidFill>
                <a:latin typeface="Arial"/>
                <a:cs typeface="Arial"/>
              </a:rPr>
              <a:t> </a:t>
            </a:r>
            <a:r>
              <a:rPr lang="fr-FR" sz="2800" b="1" spc="-5">
                <a:solidFill>
                  <a:srgbClr val="007FAC"/>
                </a:solidFill>
                <a:latin typeface="Arial"/>
                <a:cs typeface="Arial"/>
              </a:rPr>
              <a:t>d</a:t>
            </a:r>
            <a:r>
              <a:rPr lang="fr-FR" sz="2800" b="1">
                <a:solidFill>
                  <a:srgbClr val="007FAC"/>
                </a:solidFill>
                <a:latin typeface="Arial"/>
                <a:cs typeface="Arial"/>
              </a:rPr>
              <a:t>e</a:t>
            </a:r>
            <a:r>
              <a:rPr lang="fr-FR" sz="2800" b="1" spc="185">
                <a:solidFill>
                  <a:srgbClr val="007FAC"/>
                </a:solidFill>
                <a:latin typeface="Times New Roman"/>
                <a:cs typeface="Times New Roman"/>
              </a:rPr>
              <a:t> </a:t>
            </a:r>
            <a:r>
              <a:rPr lang="fr-FR" sz="2800" b="1">
                <a:solidFill>
                  <a:srgbClr val="007FAC"/>
                </a:solidFill>
                <a:latin typeface="Arial"/>
                <a:cs typeface="Arial"/>
              </a:rPr>
              <a:t>l</a:t>
            </a:r>
            <a:r>
              <a:rPr lang="fr-FR" sz="2800" b="1" spc="-10">
                <a:solidFill>
                  <a:srgbClr val="007FAC"/>
                </a:solidFill>
                <a:latin typeface="Arial"/>
                <a:cs typeface="Arial"/>
              </a:rPr>
              <a:t>’</a:t>
            </a:r>
            <a:r>
              <a:rPr lang="fr-FR" sz="2800" b="1">
                <a:solidFill>
                  <a:srgbClr val="007FAC"/>
                </a:solidFill>
                <a:latin typeface="Arial"/>
                <a:cs typeface="Arial"/>
              </a:rPr>
              <a:t>a</a:t>
            </a:r>
            <a:r>
              <a:rPr lang="fr-FR" sz="2800" b="1" spc="-10">
                <a:solidFill>
                  <a:srgbClr val="007FAC"/>
                </a:solidFill>
                <a:latin typeface="Arial"/>
                <a:cs typeface="Arial"/>
              </a:rPr>
              <a:t>c</a:t>
            </a:r>
            <a:r>
              <a:rPr lang="fr-FR" sz="2800" b="1">
                <a:solidFill>
                  <a:srgbClr val="007FAC"/>
                </a:solidFill>
                <a:latin typeface="Arial"/>
                <a:cs typeface="Arial"/>
              </a:rPr>
              <a:t>cès</a:t>
            </a:r>
            <a:r>
              <a:rPr lang="fr-FR" sz="2800" b="1" spc="135">
                <a:solidFill>
                  <a:srgbClr val="007FAC"/>
                </a:solidFill>
                <a:latin typeface="Arial"/>
                <a:cs typeface="Arial"/>
              </a:rPr>
              <a:t> </a:t>
            </a:r>
            <a:r>
              <a:rPr lang="fr-FR" sz="2800" b="1">
                <a:solidFill>
                  <a:srgbClr val="007FAC"/>
                </a:solidFill>
                <a:latin typeface="Arial"/>
                <a:cs typeface="Arial"/>
              </a:rPr>
              <a:t>à</a:t>
            </a:r>
            <a:r>
              <a:rPr lang="fr-FR" sz="2800" b="1" spc="185">
                <a:solidFill>
                  <a:srgbClr val="007FAC"/>
                </a:solidFill>
                <a:latin typeface="Times New Roman"/>
                <a:cs typeface="Times New Roman"/>
              </a:rPr>
              <a:t> </a:t>
            </a:r>
            <a:r>
              <a:rPr lang="fr-FR" sz="2800" b="1" spc="-5">
                <a:solidFill>
                  <a:srgbClr val="007FAC"/>
                </a:solidFill>
                <a:latin typeface="Arial"/>
                <a:cs typeface="Arial"/>
              </a:rPr>
              <a:t>l</a:t>
            </a:r>
            <a:r>
              <a:rPr lang="fr-FR" sz="2800" b="1">
                <a:solidFill>
                  <a:srgbClr val="007FAC"/>
                </a:solidFill>
                <a:latin typeface="Arial"/>
                <a:cs typeface="Arial"/>
              </a:rPr>
              <a:t>a</a:t>
            </a:r>
            <a:r>
              <a:rPr lang="fr-FR" sz="2800" b="1" spc="170">
                <a:solidFill>
                  <a:srgbClr val="007FAC"/>
                </a:solidFill>
                <a:latin typeface="Times New Roman"/>
                <a:cs typeface="Times New Roman"/>
              </a:rPr>
              <a:t> </a:t>
            </a:r>
            <a:r>
              <a:rPr lang="fr-FR" sz="2800" b="1" spc="-5">
                <a:solidFill>
                  <a:srgbClr val="007FAC"/>
                </a:solidFill>
                <a:latin typeface="Arial"/>
                <a:cs typeface="Arial"/>
              </a:rPr>
              <a:t>sant</a:t>
            </a:r>
            <a:r>
              <a:rPr lang="fr-FR" sz="2800" b="1">
                <a:solidFill>
                  <a:srgbClr val="007FAC"/>
                </a:solidFill>
                <a:latin typeface="Arial"/>
                <a:cs typeface="Arial"/>
              </a:rPr>
              <a:t>é</a:t>
            </a:r>
            <a:r>
              <a:rPr lang="fr-FR" sz="2800" b="1" spc="190">
                <a:solidFill>
                  <a:srgbClr val="007FAC"/>
                </a:solidFill>
                <a:latin typeface="Times New Roman"/>
                <a:cs typeface="Times New Roman"/>
              </a:rPr>
              <a:t> </a:t>
            </a:r>
            <a:r>
              <a:rPr lang="fr-FR" sz="2800" b="1">
                <a:solidFill>
                  <a:srgbClr val="007FAC"/>
                </a:solidFill>
                <a:latin typeface="Arial"/>
                <a:cs typeface="Arial"/>
              </a:rPr>
              <a:t>en</a:t>
            </a:r>
            <a:r>
              <a:rPr lang="fr-FR" sz="2800" b="1" spc="180">
                <a:solidFill>
                  <a:srgbClr val="007FAC"/>
                </a:solidFill>
                <a:latin typeface="Times New Roman"/>
                <a:cs typeface="Times New Roman"/>
              </a:rPr>
              <a:t> </a:t>
            </a:r>
            <a:r>
              <a:rPr lang="fr-FR" sz="2800" b="1">
                <a:solidFill>
                  <a:srgbClr val="007FAC"/>
                </a:solidFill>
                <a:latin typeface="Arial"/>
                <a:cs typeface="Arial"/>
              </a:rPr>
              <a:t>l</a:t>
            </a:r>
            <a:r>
              <a:rPr lang="fr-FR" sz="2800" b="1" spc="-25">
                <a:solidFill>
                  <a:srgbClr val="007FAC"/>
                </a:solidFill>
                <a:latin typeface="Arial"/>
                <a:cs typeface="Arial"/>
              </a:rPr>
              <a:t>i</a:t>
            </a:r>
            <a:r>
              <a:rPr lang="fr-FR" sz="2800" b="1" spc="-5">
                <a:solidFill>
                  <a:srgbClr val="007FAC"/>
                </a:solidFill>
                <a:latin typeface="Arial"/>
                <a:cs typeface="Arial"/>
              </a:rPr>
              <a:t>a</a:t>
            </a:r>
            <a:r>
              <a:rPr lang="fr-FR" sz="2800" b="1" spc="-20">
                <a:solidFill>
                  <a:srgbClr val="007FAC"/>
                </a:solidFill>
                <a:latin typeface="Arial"/>
                <a:cs typeface="Arial"/>
              </a:rPr>
              <a:t>i</a:t>
            </a:r>
            <a:r>
              <a:rPr lang="fr-FR" sz="2800" b="1" spc="-5">
                <a:solidFill>
                  <a:srgbClr val="007FAC"/>
                </a:solidFill>
                <a:latin typeface="Arial"/>
                <a:cs typeface="Arial"/>
              </a:rPr>
              <a:t>son</a:t>
            </a:r>
            <a:r>
              <a:rPr lang="fr-FR" sz="2800" b="1" spc="-5">
                <a:solidFill>
                  <a:srgbClr val="007FAC"/>
                </a:solidFill>
                <a:latin typeface="Times New Roman"/>
                <a:cs typeface="Times New Roman"/>
              </a:rPr>
              <a:t> </a:t>
            </a:r>
            <a:r>
              <a:rPr lang="fr-FR" sz="2800" b="1" spc="-5">
                <a:solidFill>
                  <a:srgbClr val="007FAC"/>
                </a:solidFill>
                <a:latin typeface="Arial"/>
                <a:cs typeface="Arial"/>
              </a:rPr>
              <a:t>é</a:t>
            </a:r>
            <a:r>
              <a:rPr lang="fr-FR" sz="2800" b="1">
                <a:solidFill>
                  <a:srgbClr val="007FAC"/>
                </a:solidFill>
                <a:latin typeface="Arial"/>
                <a:cs typeface="Arial"/>
              </a:rPr>
              <a:t>t</a:t>
            </a:r>
            <a:r>
              <a:rPr lang="fr-FR" sz="2800" b="1" spc="-5">
                <a:solidFill>
                  <a:srgbClr val="007FAC"/>
                </a:solidFill>
                <a:latin typeface="Arial"/>
                <a:cs typeface="Arial"/>
              </a:rPr>
              <a:t>roit</a:t>
            </a:r>
            <a:r>
              <a:rPr lang="fr-FR" sz="2800" b="1">
                <a:solidFill>
                  <a:srgbClr val="007FAC"/>
                </a:solidFill>
                <a:latin typeface="Arial"/>
                <a:cs typeface="Arial"/>
              </a:rPr>
              <a:t>e</a:t>
            </a:r>
            <a:r>
              <a:rPr lang="fr-FR" sz="2800" b="1" spc="20">
                <a:solidFill>
                  <a:srgbClr val="007FAC"/>
                </a:solidFill>
                <a:latin typeface="Times New Roman"/>
                <a:cs typeface="Times New Roman"/>
              </a:rPr>
              <a:t> </a:t>
            </a:r>
            <a:r>
              <a:rPr lang="fr-FR" sz="2800" b="1" spc="-5">
                <a:solidFill>
                  <a:srgbClr val="007FAC"/>
                </a:solidFill>
                <a:latin typeface="Arial"/>
                <a:cs typeface="Arial"/>
              </a:rPr>
              <a:t>a</a:t>
            </a:r>
            <a:r>
              <a:rPr lang="fr-FR" sz="2800" b="1" spc="-25">
                <a:solidFill>
                  <a:srgbClr val="007FAC"/>
                </a:solidFill>
                <a:latin typeface="Arial"/>
                <a:cs typeface="Arial"/>
              </a:rPr>
              <a:t>v</a:t>
            </a:r>
            <a:r>
              <a:rPr lang="fr-FR" sz="2800" b="1" spc="-5">
                <a:solidFill>
                  <a:srgbClr val="007FAC"/>
                </a:solidFill>
                <a:latin typeface="Arial"/>
                <a:cs typeface="Arial"/>
              </a:rPr>
              <a:t>e</a:t>
            </a:r>
            <a:r>
              <a:rPr lang="fr-FR" sz="2800" b="1">
                <a:solidFill>
                  <a:srgbClr val="007FAC"/>
                </a:solidFill>
                <a:latin typeface="Arial"/>
                <a:cs typeface="Arial"/>
              </a:rPr>
              <a:t>c</a:t>
            </a:r>
            <a:r>
              <a:rPr lang="fr-FR" sz="2800" b="1" spc="65">
                <a:solidFill>
                  <a:srgbClr val="007FAC"/>
                </a:solidFill>
                <a:latin typeface="Times New Roman"/>
                <a:cs typeface="Times New Roman"/>
              </a:rPr>
              <a:t> </a:t>
            </a:r>
            <a:r>
              <a:rPr lang="fr-FR" sz="2800" b="1">
                <a:solidFill>
                  <a:srgbClr val="007FAC"/>
                </a:solidFill>
                <a:latin typeface="Arial"/>
                <a:cs typeface="Arial"/>
              </a:rPr>
              <a:t>les</a:t>
            </a:r>
            <a:r>
              <a:rPr lang="fr-FR" sz="2800" b="1" spc="-35">
                <a:solidFill>
                  <a:srgbClr val="007FAC"/>
                </a:solidFill>
                <a:latin typeface="Times New Roman"/>
                <a:cs typeface="Times New Roman"/>
              </a:rPr>
              <a:t> </a:t>
            </a:r>
            <a:r>
              <a:rPr lang="fr-FR" sz="2800" b="1">
                <a:solidFill>
                  <a:srgbClr val="007FAC"/>
                </a:solidFill>
                <a:latin typeface="Arial"/>
                <a:cs typeface="Arial"/>
              </a:rPr>
              <a:t>ARS.</a:t>
            </a:r>
            <a:endParaRPr lang="fr-FR" sz="2800">
              <a:latin typeface="Arial"/>
              <a:cs typeface="Arial"/>
            </a:endParaRPr>
          </a:p>
        </p:txBody>
      </p:sp>
      <p:pic>
        <p:nvPicPr>
          <p:cNvPr id="11" name="Picture 2">
            <a:extLst>
              <a:ext uri="{FF2B5EF4-FFF2-40B4-BE49-F238E27FC236}">
                <a16:creationId xmlns:a16="http://schemas.microsoft.com/office/drawing/2014/main" id="{882CF740-75C4-ADB7-3BF4-CE6E6EAEF1E3}"/>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9920" b="91957" l="3552" r="96721">
                        <a14:foregroundMark x1="21858" y1="27346" x2="10929" y2="60858"/>
                        <a14:foregroundMark x1="10929" y1="60858" x2="32514" y2="85255"/>
                        <a14:foregroundMark x1="32514" y1="85255" x2="50546" y2="87131"/>
                        <a14:foregroundMark x1="43989" y1="93029" x2="43989" y2="93029"/>
                        <a14:foregroundMark x1="12022" y1="72386" x2="12022" y2="72386"/>
                        <a14:foregroundMark x1="7923" y1="58177" x2="7923" y2="58177"/>
                        <a14:foregroundMark x1="4098" y1="54692" x2="4098" y2="54692"/>
                        <a14:foregroundMark x1="91530" y1="29223" x2="91530" y2="29223"/>
                        <a14:foregroundMark x1="96721" y1="28150" x2="96721" y2="28150"/>
                      </a14:backgroundRemoval>
                    </a14:imgEffect>
                  </a14:imgLayer>
                </a14:imgProps>
              </a:ext>
              <a:ext uri="{28A0092B-C50C-407E-A947-70E740481C1C}">
                <a14:useLocalDpi xmlns:a14="http://schemas.microsoft.com/office/drawing/2010/main"/>
              </a:ext>
            </a:extLst>
          </a:blip>
          <a:srcRect/>
          <a:stretch>
            <a:fillRect/>
          </a:stretch>
        </p:blipFill>
        <p:spPr bwMode="auto">
          <a:xfrm>
            <a:off x="937275" y="4503346"/>
            <a:ext cx="1518766" cy="154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bject 7">
            <a:extLst>
              <a:ext uri="{FF2B5EF4-FFF2-40B4-BE49-F238E27FC236}">
                <a16:creationId xmlns:a16="http://schemas.microsoft.com/office/drawing/2014/main" id="{D796E711-A180-9B03-B6CA-DBEA828EE680}"/>
              </a:ext>
            </a:extLst>
          </p:cNvPr>
          <p:cNvSpPr txBox="1">
            <a:spLocks noGrp="1"/>
          </p:cNvSpPr>
          <p:nvPr>
            <p:ph type="sldNum" sz="quarter" idx="15"/>
          </p:nvPr>
        </p:nvSpPr>
        <p:spPr>
          <a:xfrm>
            <a:off x="395469" y="6229647"/>
            <a:ext cx="720000" cy="288000"/>
          </a:xfrm>
          <a:prstGeom prst="rect">
            <a:avLst/>
          </a:prstGeom>
        </p:spPr>
        <p:txBody>
          <a:bodyPr vert="horz" wrap="square" lIns="0" tIns="0" rIns="0" bIns="0" rtlCol="0">
            <a:spAutoFit/>
          </a:bodyPr>
          <a:lstStyle/>
          <a:p>
            <a:pPr marL="25400">
              <a:lnSpc>
                <a:spcPct val="100000"/>
              </a:lnSpc>
            </a:pPr>
            <a:fld id="{81D60167-4931-47E6-BA6A-407CBD079E47}" type="slidenum">
              <a:rPr lang="fr-FR"/>
              <a:t>24</a:t>
            </a:fld>
            <a:endParaRPr lang="fr-FR"/>
          </a:p>
        </p:txBody>
      </p:sp>
    </p:spTree>
    <p:extLst>
      <p:ext uri="{BB962C8B-B14F-4D97-AF65-F5344CB8AC3E}">
        <p14:creationId xmlns:p14="http://schemas.microsoft.com/office/powerpoint/2010/main" val="3542952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38535" y="4381366"/>
            <a:ext cx="7872348" cy="646331"/>
          </a:xfrm>
          <a:prstGeom prst="rect">
            <a:avLst/>
          </a:prstGeom>
        </p:spPr>
        <p:txBody>
          <a:bodyPr wrap="none">
            <a:spAutoFit/>
          </a:bodyPr>
          <a:lstStyle/>
          <a:p>
            <a:r>
              <a:rPr lang="fr-FR" sz="3600" b="1" spc="-15" dirty="0">
                <a:solidFill>
                  <a:srgbClr val="007FAC"/>
                </a:solidFill>
                <a:latin typeface="Arial"/>
                <a:cs typeface="Arial"/>
              </a:rPr>
              <a:t>handifaction</a:t>
            </a:r>
            <a:r>
              <a:rPr lang="fr-FR" sz="3600" b="1" spc="-15" dirty="0">
                <a:solidFill>
                  <a:srgbClr val="3BA9C3"/>
                </a:solidFill>
                <a:latin typeface="Arial"/>
                <a:cs typeface="Arial"/>
              </a:rPr>
              <a:t>.</a:t>
            </a:r>
            <a:r>
              <a:rPr lang="fr-FR" sz="3600" b="1" spc="-15" dirty="0">
                <a:solidFill>
                  <a:srgbClr val="007FAC"/>
                </a:solidFill>
                <a:latin typeface="Arial"/>
                <a:cs typeface="Arial"/>
              </a:rPr>
              <a:t>cramif</a:t>
            </a:r>
            <a:r>
              <a:rPr lang="fr-FR" sz="2400" b="1" spc="-15" dirty="0">
                <a:solidFill>
                  <a:srgbClr val="3BA9C3"/>
                </a:solidFill>
                <a:latin typeface="Arial"/>
                <a:cs typeface="Arial"/>
              </a:rPr>
              <a:t>@assurance-maladie.fr</a:t>
            </a:r>
            <a:endParaRPr lang="fr-FR" sz="3200" b="1" spc="-15" dirty="0">
              <a:solidFill>
                <a:srgbClr val="3BA9C3"/>
              </a:solidFill>
              <a:latin typeface="Arial"/>
              <a:cs typeface="Arial"/>
            </a:endParaRPr>
          </a:p>
        </p:txBody>
      </p:sp>
      <p:pic>
        <p:nvPicPr>
          <p:cNvPr id="3" name="Image 2">
            <a:extLst>
              <a:ext uri="{FF2B5EF4-FFF2-40B4-BE49-F238E27FC236}">
                <a16:creationId xmlns:a16="http://schemas.microsoft.com/office/drawing/2014/main" id="{246EB765-E8AA-1187-8848-F0EEBF02AA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7060" y="2411596"/>
            <a:ext cx="3637193" cy="3415931"/>
          </a:xfrm>
          <a:prstGeom prst="rect">
            <a:avLst/>
          </a:prstGeom>
        </p:spPr>
      </p:pic>
      <p:pic>
        <p:nvPicPr>
          <p:cNvPr id="10" name="Image 9">
            <a:extLst>
              <a:ext uri="{FF2B5EF4-FFF2-40B4-BE49-F238E27FC236}">
                <a16:creationId xmlns:a16="http://schemas.microsoft.com/office/drawing/2014/main" id="{A33070C5-9CE0-A0E0-4BC3-64E59C3298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0100" y="5754871"/>
            <a:ext cx="3637193" cy="1113785"/>
          </a:xfrm>
          <a:prstGeom prst="rect">
            <a:avLst/>
          </a:prstGeom>
        </p:spPr>
      </p:pic>
      <p:sp>
        <p:nvSpPr>
          <p:cNvPr id="4" name="Flèche : bas 3">
            <a:extLst>
              <a:ext uri="{FF2B5EF4-FFF2-40B4-BE49-F238E27FC236}">
                <a16:creationId xmlns:a16="http://schemas.microsoft.com/office/drawing/2014/main" id="{1D4C5D4F-9CDB-E55C-6572-0667475D3B41}"/>
              </a:ext>
            </a:extLst>
          </p:cNvPr>
          <p:cNvSpPr/>
          <p:nvPr/>
        </p:nvSpPr>
        <p:spPr>
          <a:xfrm>
            <a:off x="7449123" y="3095005"/>
            <a:ext cx="857250" cy="1286361"/>
          </a:xfrm>
          <a:prstGeom prst="downArrow">
            <a:avLst/>
          </a:prstGeom>
          <a:solidFill>
            <a:schemeClr val="bg1">
              <a:lumMod val="50000"/>
            </a:schemeClr>
          </a:solidFill>
          <a:ln>
            <a:solidFill>
              <a:srgbClr val="56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bject 7">
            <a:extLst>
              <a:ext uri="{FF2B5EF4-FFF2-40B4-BE49-F238E27FC236}">
                <a16:creationId xmlns:a16="http://schemas.microsoft.com/office/drawing/2014/main" id="{375BCFA1-D7D3-CBC7-9885-9155EA638F2F}"/>
              </a:ext>
            </a:extLst>
          </p:cNvPr>
          <p:cNvSpPr txBox="1">
            <a:spLocks noGrp="1"/>
          </p:cNvSpPr>
          <p:nvPr>
            <p:ph type="sldNum" sz="quarter" idx="15"/>
          </p:nvPr>
        </p:nvSpPr>
        <p:spPr>
          <a:xfrm>
            <a:off x="395469" y="6229647"/>
            <a:ext cx="720000" cy="288000"/>
          </a:xfrm>
          <a:prstGeom prst="rect">
            <a:avLst/>
          </a:prstGeom>
        </p:spPr>
        <p:txBody>
          <a:bodyPr vert="horz" wrap="square" lIns="0" tIns="0" rIns="0" bIns="0" rtlCol="0">
            <a:spAutoFit/>
          </a:bodyPr>
          <a:lstStyle/>
          <a:p>
            <a:pPr marL="25400">
              <a:lnSpc>
                <a:spcPct val="100000"/>
              </a:lnSpc>
            </a:pPr>
            <a:fld id="{81D60167-4931-47E6-BA6A-407CBD079E47}" type="slidenum">
              <a:rPr lang="fr-FR"/>
              <a:t>25</a:t>
            </a:fld>
            <a:endParaRPr lang="fr-FR"/>
          </a:p>
        </p:txBody>
      </p:sp>
      <p:sp>
        <p:nvSpPr>
          <p:cNvPr id="8" name="object 4">
            <a:extLst>
              <a:ext uri="{FF2B5EF4-FFF2-40B4-BE49-F238E27FC236}">
                <a16:creationId xmlns:a16="http://schemas.microsoft.com/office/drawing/2014/main" id="{B316D740-25C3-0BC3-55E3-C7B130471FDB}"/>
              </a:ext>
            </a:extLst>
          </p:cNvPr>
          <p:cNvSpPr txBox="1"/>
          <p:nvPr/>
        </p:nvSpPr>
        <p:spPr>
          <a:xfrm>
            <a:off x="3864001" y="2282475"/>
            <a:ext cx="7734030" cy="812530"/>
          </a:xfrm>
          <a:prstGeom prst="rect">
            <a:avLst/>
          </a:prstGeom>
        </p:spPr>
        <p:txBody>
          <a:bodyPr vert="horz" wrap="square" lIns="0" tIns="0" rIns="0" bIns="0" rtlCol="0">
            <a:spAutoFit/>
          </a:bodyPr>
          <a:lstStyle/>
          <a:p>
            <a:pPr marL="12700" marR="7620" indent="-635" algn="ctr">
              <a:lnSpc>
                <a:spcPct val="110000"/>
              </a:lnSpc>
            </a:pPr>
            <a:r>
              <a:rPr lang="fr-FR" sz="2400" spc="-15" dirty="0">
                <a:solidFill>
                  <a:srgbClr val="000000"/>
                </a:solidFill>
                <a:latin typeface="Arial"/>
                <a:cs typeface="Arial"/>
              </a:rPr>
              <a:t>Pour toute demande de renseignements, de résultats </a:t>
            </a:r>
          </a:p>
          <a:p>
            <a:pPr marL="12700" marR="7620" indent="-635" algn="ctr">
              <a:lnSpc>
                <a:spcPct val="110000"/>
              </a:lnSpc>
            </a:pPr>
            <a:r>
              <a:rPr lang="fr-FR" sz="2400" spc="-15" dirty="0">
                <a:solidFill>
                  <a:srgbClr val="000000"/>
                </a:solidFill>
                <a:latin typeface="Arial"/>
                <a:cs typeface="Arial"/>
              </a:rPr>
              <a:t>ou d’études spécifiques</a:t>
            </a:r>
            <a:endParaRPr lang="fr-FR" sz="2400" dirty="0">
              <a:solidFill>
                <a:srgbClr val="000000"/>
              </a:solidFill>
              <a:latin typeface="Arial"/>
              <a:cs typeface="Arial"/>
            </a:endParaRPr>
          </a:p>
        </p:txBody>
      </p:sp>
    </p:spTree>
    <p:extLst>
      <p:ext uri="{BB962C8B-B14F-4D97-AF65-F5344CB8AC3E}">
        <p14:creationId xmlns:p14="http://schemas.microsoft.com/office/powerpoint/2010/main" val="2577217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4252" y="2232750"/>
            <a:ext cx="7334824" cy="830997"/>
          </a:xfrm>
          <a:prstGeom prst="rect">
            <a:avLst/>
          </a:prstGeom>
        </p:spPr>
        <p:txBody>
          <a:bodyPr wrap="square">
            <a:spAutoFit/>
          </a:bodyPr>
          <a:lstStyle/>
          <a:p>
            <a:pPr algn="ctr"/>
            <a:r>
              <a:rPr lang="fr-FR" sz="2400" spc="-15">
                <a:solidFill>
                  <a:srgbClr val="000000"/>
                </a:solidFill>
                <a:latin typeface="Arial"/>
                <a:cs typeface="Arial"/>
              </a:rPr>
              <a:t>Suivez notre actualité en vous inscrivant à la </a:t>
            </a:r>
            <a:r>
              <a:rPr lang="fr-FR" sz="2400" b="1" spc="-15">
                <a:solidFill>
                  <a:schemeClr val="tx2"/>
                </a:solidFill>
                <a:latin typeface="Arial"/>
                <a:cs typeface="Arial"/>
              </a:rPr>
              <a:t>newsletter mensuelle Handifaction</a:t>
            </a:r>
            <a:endParaRPr lang="fr-FR" sz="2000" b="1" spc="-15">
              <a:solidFill>
                <a:srgbClr val="000000"/>
              </a:solidFill>
              <a:latin typeface="Arial"/>
              <a:cs typeface="Arial"/>
            </a:endParaRPr>
          </a:p>
        </p:txBody>
      </p:sp>
      <p:pic>
        <p:nvPicPr>
          <p:cNvPr id="1024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314252" y="4644730"/>
            <a:ext cx="7200687" cy="1451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a:extLst>
              <a:ext uri="{FF2B5EF4-FFF2-40B4-BE49-F238E27FC236}">
                <a16:creationId xmlns:a16="http://schemas.microsoft.com/office/drawing/2014/main" id="{EC2FF88B-78EB-6E81-E08B-CE29AF4B04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060" y="2411596"/>
            <a:ext cx="3637193" cy="3415931"/>
          </a:xfrm>
          <a:prstGeom prst="rect">
            <a:avLst/>
          </a:prstGeom>
        </p:spPr>
      </p:pic>
      <p:pic>
        <p:nvPicPr>
          <p:cNvPr id="6" name="Image 5">
            <a:extLst>
              <a:ext uri="{FF2B5EF4-FFF2-40B4-BE49-F238E27FC236}">
                <a16:creationId xmlns:a16="http://schemas.microsoft.com/office/drawing/2014/main" id="{692BBC33-B6E8-6796-0C81-6C35EAAD68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0100" y="5754871"/>
            <a:ext cx="3637193" cy="1113785"/>
          </a:xfrm>
          <a:prstGeom prst="rect">
            <a:avLst/>
          </a:prstGeom>
        </p:spPr>
      </p:pic>
      <p:sp>
        <p:nvSpPr>
          <p:cNvPr id="7" name="object 7">
            <a:extLst>
              <a:ext uri="{FF2B5EF4-FFF2-40B4-BE49-F238E27FC236}">
                <a16:creationId xmlns:a16="http://schemas.microsoft.com/office/drawing/2014/main" id="{5B31C494-2F0E-9B59-5968-A152C188D2E4}"/>
              </a:ext>
            </a:extLst>
          </p:cNvPr>
          <p:cNvSpPr txBox="1">
            <a:spLocks noGrp="1"/>
          </p:cNvSpPr>
          <p:nvPr>
            <p:ph type="sldNum" sz="quarter" idx="15"/>
          </p:nvPr>
        </p:nvSpPr>
        <p:spPr>
          <a:xfrm>
            <a:off x="395469" y="6229647"/>
            <a:ext cx="720000" cy="288000"/>
          </a:xfrm>
          <a:prstGeom prst="rect">
            <a:avLst/>
          </a:prstGeom>
        </p:spPr>
        <p:txBody>
          <a:bodyPr vert="horz" wrap="square" lIns="0" tIns="0" rIns="0" bIns="0" rtlCol="0">
            <a:spAutoFit/>
          </a:bodyPr>
          <a:lstStyle/>
          <a:p>
            <a:pPr marL="25400">
              <a:lnSpc>
                <a:spcPct val="100000"/>
              </a:lnSpc>
            </a:pPr>
            <a:fld id="{81D60167-4931-47E6-BA6A-407CBD079E47}" type="slidenum">
              <a:rPr lang="fr-FR"/>
              <a:t>26</a:t>
            </a:fld>
            <a:endParaRPr lang="fr-FR"/>
          </a:p>
        </p:txBody>
      </p:sp>
      <p:sp>
        <p:nvSpPr>
          <p:cNvPr id="8" name="Rectangle : coins arrondis 7">
            <a:extLst>
              <a:ext uri="{FF2B5EF4-FFF2-40B4-BE49-F238E27FC236}">
                <a16:creationId xmlns:a16="http://schemas.microsoft.com/office/drawing/2014/main" id="{3219BE03-6D66-C17A-C050-681426D9B1F9}"/>
              </a:ext>
            </a:extLst>
          </p:cNvPr>
          <p:cNvSpPr/>
          <p:nvPr/>
        </p:nvSpPr>
        <p:spPr>
          <a:xfrm>
            <a:off x="5266753" y="3311658"/>
            <a:ext cx="5429822" cy="898392"/>
          </a:xfrm>
          <a:prstGeom prst="roundRect">
            <a:avLst/>
          </a:prstGeom>
          <a:ln w="25400">
            <a:solidFill>
              <a:schemeClr val="bg1">
                <a:lumMod val="50000"/>
              </a:schemeClr>
            </a:solidFill>
          </a:ln>
        </p:spPr>
        <p:txBody>
          <a:bodyPr wrap="square" anchor="ctr">
            <a:noAutofit/>
          </a:bodyPr>
          <a:lstStyle/>
          <a:p>
            <a:pPr algn="ctr"/>
            <a:r>
              <a:rPr lang="fr-FR" sz="2000" spc="-15">
                <a:solidFill>
                  <a:srgbClr val="000000"/>
                </a:solidFill>
                <a:latin typeface="Arial"/>
                <a:cs typeface="Arial"/>
              </a:rPr>
              <a:t>Rendez-vous en bas de</a:t>
            </a:r>
          </a:p>
          <a:p>
            <a:pPr algn="ctr"/>
            <a:r>
              <a:rPr lang="fr-FR" sz="2000" spc="-15">
                <a:solidFill>
                  <a:srgbClr val="000000"/>
                </a:solidFill>
                <a:latin typeface="Arial"/>
                <a:cs typeface="Arial"/>
              </a:rPr>
              <a:t>la page d’accueil du site </a:t>
            </a:r>
            <a:r>
              <a:rPr lang="fr-FR" sz="2000" b="1" spc="-15">
                <a:solidFill>
                  <a:srgbClr val="000000"/>
                </a:solidFill>
                <a:latin typeface="Arial"/>
                <a:cs typeface="Arial"/>
                <a:hlinkClick r:id="rId6">
                  <a:extLst>
                    <a:ext uri="{A12FA001-AC4F-418D-AE19-62706E023703}">
                      <ahyp:hlinkClr xmlns:ahyp="http://schemas.microsoft.com/office/drawing/2018/hyperlinkcolor" val="tx"/>
                    </a:ext>
                  </a:extLst>
                </a:hlinkClick>
              </a:rPr>
              <a:t>handifaction.fr </a:t>
            </a:r>
            <a:endParaRPr lang="fr-FR" sz="2000" b="1" spc="-15">
              <a:solidFill>
                <a:srgbClr val="000000"/>
              </a:solidFill>
              <a:latin typeface="Arial"/>
              <a:cs typeface="Arial"/>
            </a:endParaRPr>
          </a:p>
        </p:txBody>
      </p:sp>
    </p:spTree>
    <p:extLst>
      <p:ext uri="{BB962C8B-B14F-4D97-AF65-F5344CB8AC3E}">
        <p14:creationId xmlns:p14="http://schemas.microsoft.com/office/powerpoint/2010/main" val="154008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61516" y="2362200"/>
            <a:ext cx="6484620" cy="3546868"/>
          </a:xfrm>
          <a:prstGeom prst="rect">
            <a:avLst/>
          </a:prstGeom>
        </p:spPr>
        <p:txBody>
          <a:bodyPr vert="horz" wrap="square" lIns="0" tIns="0" rIns="0" bIns="0" rtlCol="0">
            <a:spAutoFit/>
          </a:bodyPr>
          <a:lstStyle/>
          <a:p>
            <a:pPr marR="5080" algn="just">
              <a:lnSpc>
                <a:spcPct val="113999"/>
              </a:lnSpc>
            </a:pPr>
            <a:r>
              <a:rPr lang="fr-FR" sz="2400" kern="0" dirty="0">
                <a:solidFill>
                  <a:srgbClr val="2A2C2C"/>
                </a:solidFill>
                <a:cs typeface="Arial"/>
              </a:rPr>
              <a:t>La</a:t>
            </a:r>
            <a:r>
              <a:rPr lang="fr-FR" sz="2400" kern="0" dirty="0">
                <a:solidFill>
                  <a:srgbClr val="2A2C2C"/>
                </a:solidFill>
                <a:cs typeface="Times New Roman"/>
              </a:rPr>
              <a:t> </a:t>
            </a:r>
            <a:r>
              <a:rPr lang="fr-FR" sz="2400" b="1" kern="0" dirty="0">
                <a:solidFill>
                  <a:srgbClr val="007FAC"/>
                </a:solidFill>
                <a:cs typeface="Arial"/>
              </a:rPr>
              <a:t>Charte</a:t>
            </a:r>
            <a:r>
              <a:rPr lang="fr-FR" sz="2400" b="1" kern="0" dirty="0">
                <a:solidFill>
                  <a:srgbClr val="007FAC"/>
                </a:solidFill>
                <a:cs typeface="Times New Roman"/>
              </a:rPr>
              <a:t> </a:t>
            </a:r>
            <a:r>
              <a:rPr lang="fr-FR" sz="2400" b="1" kern="0" dirty="0">
                <a:solidFill>
                  <a:srgbClr val="007FAC"/>
                </a:solidFill>
                <a:cs typeface="Arial"/>
              </a:rPr>
              <a:t>Romain</a:t>
            </a:r>
            <a:r>
              <a:rPr lang="fr-FR" sz="2400" b="1" kern="0" dirty="0">
                <a:solidFill>
                  <a:srgbClr val="007FAC"/>
                </a:solidFill>
                <a:cs typeface="Times New Roman"/>
              </a:rPr>
              <a:t> </a:t>
            </a:r>
            <a:r>
              <a:rPr lang="fr-FR" sz="2400" b="1" kern="0" dirty="0">
                <a:solidFill>
                  <a:srgbClr val="007FAC"/>
                </a:solidFill>
                <a:cs typeface="Arial"/>
              </a:rPr>
              <a:t>Jacob</a:t>
            </a:r>
            <a:r>
              <a:rPr lang="fr-FR" sz="2400" b="1" kern="0" dirty="0">
                <a:solidFill>
                  <a:srgbClr val="007FAC"/>
                </a:solidFill>
                <a:cs typeface="Times New Roman"/>
              </a:rPr>
              <a:t> </a:t>
            </a:r>
            <a:r>
              <a:rPr lang="fr-FR" sz="2400" kern="0" dirty="0">
                <a:solidFill>
                  <a:srgbClr val="2A2C2C"/>
                </a:solidFill>
                <a:cs typeface="Arial"/>
              </a:rPr>
              <a:t>est</a:t>
            </a:r>
            <a:r>
              <a:rPr lang="fr-FR" sz="2400" kern="0" dirty="0">
                <a:solidFill>
                  <a:srgbClr val="2A2C2C"/>
                </a:solidFill>
                <a:cs typeface="Times New Roman"/>
              </a:rPr>
              <a:t> </a:t>
            </a:r>
            <a:r>
              <a:rPr lang="fr-FR" sz="2400" kern="0" dirty="0">
                <a:solidFill>
                  <a:srgbClr val="2A2C2C"/>
                </a:solidFill>
                <a:cs typeface="Arial"/>
              </a:rPr>
              <a:t>née</a:t>
            </a:r>
            <a:r>
              <a:rPr lang="fr-FR" sz="2400" kern="0" dirty="0">
                <a:solidFill>
                  <a:srgbClr val="2A2C2C"/>
                </a:solidFill>
                <a:cs typeface="Times New Roman"/>
              </a:rPr>
              <a:t> </a:t>
            </a:r>
            <a:r>
              <a:rPr lang="fr-FR" sz="2400" kern="0" dirty="0">
                <a:solidFill>
                  <a:srgbClr val="2A2C2C"/>
                </a:solidFill>
                <a:cs typeface="Arial"/>
              </a:rPr>
              <a:t>de</a:t>
            </a:r>
            <a:r>
              <a:rPr lang="fr-FR" sz="2400" kern="0" dirty="0">
                <a:solidFill>
                  <a:srgbClr val="2A2C2C"/>
                </a:solidFill>
                <a:cs typeface="Times New Roman"/>
              </a:rPr>
              <a:t> </a:t>
            </a:r>
            <a:r>
              <a:rPr lang="fr-FR" sz="2400" kern="0" dirty="0">
                <a:solidFill>
                  <a:srgbClr val="2A2C2C"/>
                </a:solidFill>
                <a:cs typeface="Arial"/>
              </a:rPr>
              <a:t>la</a:t>
            </a:r>
            <a:r>
              <a:rPr lang="fr-FR" sz="2400" kern="0" dirty="0">
                <a:solidFill>
                  <a:srgbClr val="2A2C2C"/>
                </a:solidFill>
                <a:cs typeface="Times New Roman"/>
              </a:rPr>
              <a:t> </a:t>
            </a:r>
            <a:r>
              <a:rPr lang="fr-FR" sz="2400" kern="0" dirty="0">
                <a:solidFill>
                  <a:srgbClr val="2A2C2C"/>
                </a:solidFill>
                <a:cs typeface="Arial"/>
              </a:rPr>
              <a:t>volonté</a:t>
            </a:r>
            <a:r>
              <a:rPr lang="fr-FR" sz="2400" kern="0" dirty="0">
                <a:solidFill>
                  <a:srgbClr val="2A2C2C"/>
                </a:solidFill>
                <a:cs typeface="Times New Roman"/>
              </a:rPr>
              <a:t> </a:t>
            </a:r>
            <a:r>
              <a:rPr lang="fr-FR" sz="2400" kern="0" dirty="0">
                <a:solidFill>
                  <a:srgbClr val="2A2C2C"/>
                </a:solidFill>
                <a:cs typeface="Arial"/>
              </a:rPr>
              <a:t>des</a:t>
            </a:r>
            <a:r>
              <a:rPr lang="fr-FR" sz="2400" kern="0" dirty="0">
                <a:solidFill>
                  <a:srgbClr val="2A2C2C"/>
                </a:solidFill>
                <a:cs typeface="Times New Roman"/>
              </a:rPr>
              <a:t> </a:t>
            </a:r>
            <a:r>
              <a:rPr lang="fr-FR" sz="2400" kern="0" dirty="0">
                <a:solidFill>
                  <a:srgbClr val="2A2C2C"/>
                </a:solidFill>
                <a:cs typeface="Arial"/>
              </a:rPr>
              <a:t>personnes</a:t>
            </a:r>
            <a:r>
              <a:rPr lang="fr-FR" sz="2400" kern="0" dirty="0">
                <a:solidFill>
                  <a:srgbClr val="2A2C2C"/>
                </a:solidFill>
                <a:cs typeface="Times New Roman"/>
              </a:rPr>
              <a:t> </a:t>
            </a:r>
            <a:r>
              <a:rPr lang="fr-FR" sz="2400" kern="0" dirty="0">
                <a:solidFill>
                  <a:srgbClr val="2A2C2C"/>
                </a:solidFill>
                <a:cs typeface="Arial"/>
              </a:rPr>
              <a:t>vivant</a:t>
            </a:r>
            <a:r>
              <a:rPr lang="fr-FR" sz="2400" kern="0" dirty="0">
                <a:solidFill>
                  <a:srgbClr val="2A2C2C"/>
                </a:solidFill>
                <a:cs typeface="Times New Roman"/>
              </a:rPr>
              <a:t> </a:t>
            </a:r>
            <a:r>
              <a:rPr lang="fr-FR" sz="2400" kern="0" dirty="0">
                <a:solidFill>
                  <a:srgbClr val="2A2C2C"/>
                </a:solidFill>
                <a:cs typeface="Arial"/>
              </a:rPr>
              <a:t>avec</a:t>
            </a:r>
            <a:r>
              <a:rPr lang="fr-FR" sz="2400" kern="0" dirty="0">
                <a:solidFill>
                  <a:srgbClr val="2A2C2C"/>
                </a:solidFill>
                <a:cs typeface="Times New Roman"/>
              </a:rPr>
              <a:t> </a:t>
            </a:r>
            <a:r>
              <a:rPr lang="fr-FR" sz="2400" kern="0" dirty="0">
                <a:solidFill>
                  <a:srgbClr val="2A2C2C"/>
                </a:solidFill>
                <a:cs typeface="Arial"/>
              </a:rPr>
              <a:t>un</a:t>
            </a:r>
            <a:r>
              <a:rPr lang="fr-FR" sz="2400" kern="0" dirty="0">
                <a:solidFill>
                  <a:srgbClr val="2A2C2C"/>
                </a:solidFill>
                <a:cs typeface="Times New Roman"/>
              </a:rPr>
              <a:t> </a:t>
            </a:r>
            <a:r>
              <a:rPr lang="fr-FR" sz="2400" kern="0" dirty="0">
                <a:solidFill>
                  <a:srgbClr val="2A2C2C"/>
                </a:solidFill>
                <a:cs typeface="Arial"/>
              </a:rPr>
              <a:t>handicap</a:t>
            </a:r>
            <a:r>
              <a:rPr lang="fr-FR" sz="2400" kern="0" dirty="0">
                <a:solidFill>
                  <a:srgbClr val="2A2C2C"/>
                </a:solidFill>
                <a:cs typeface="Times New Roman"/>
              </a:rPr>
              <a:t> </a:t>
            </a:r>
            <a:r>
              <a:rPr lang="fr-FR" sz="2400" kern="0" dirty="0">
                <a:solidFill>
                  <a:srgbClr val="2A2C2C"/>
                </a:solidFill>
                <a:cs typeface="Arial"/>
              </a:rPr>
              <a:t>d’améliorer leur accès aux soins.</a:t>
            </a:r>
            <a:endParaRPr lang="fr-FR" sz="2400" kern="0" dirty="0">
              <a:cs typeface="Arial"/>
            </a:endParaRPr>
          </a:p>
          <a:p>
            <a:pPr marR="1506855" algn="just">
              <a:lnSpc>
                <a:spcPct val="113999"/>
              </a:lnSpc>
              <a:spcBef>
                <a:spcPts val="1370"/>
              </a:spcBef>
            </a:pPr>
            <a:r>
              <a:rPr lang="fr-FR" sz="2400" kern="0" dirty="0">
                <a:solidFill>
                  <a:srgbClr val="2A2C2C"/>
                </a:solidFill>
                <a:cs typeface="Arial"/>
              </a:rPr>
              <a:t>Elle</a:t>
            </a:r>
            <a:r>
              <a:rPr lang="fr-FR" sz="2400" kern="0" dirty="0">
                <a:solidFill>
                  <a:srgbClr val="2A2C2C"/>
                </a:solidFill>
                <a:cs typeface="Times New Roman"/>
              </a:rPr>
              <a:t> </a:t>
            </a:r>
            <a:r>
              <a:rPr lang="fr-FR" sz="2400" kern="0" dirty="0">
                <a:solidFill>
                  <a:srgbClr val="2A2C2C"/>
                </a:solidFill>
                <a:cs typeface="Arial"/>
              </a:rPr>
              <a:t>a</a:t>
            </a:r>
            <a:r>
              <a:rPr lang="fr-FR" sz="2400" kern="0" dirty="0">
                <a:solidFill>
                  <a:srgbClr val="2A2C2C"/>
                </a:solidFill>
                <a:cs typeface="Times New Roman"/>
              </a:rPr>
              <a:t> </a:t>
            </a:r>
            <a:r>
              <a:rPr lang="fr-FR" sz="2400" kern="0" dirty="0">
                <a:solidFill>
                  <a:srgbClr val="2A2C2C"/>
                </a:solidFill>
                <a:cs typeface="Arial"/>
              </a:rPr>
              <a:t>été</a:t>
            </a:r>
            <a:r>
              <a:rPr lang="fr-FR" sz="2400" kern="0" dirty="0">
                <a:solidFill>
                  <a:srgbClr val="2A2C2C"/>
                </a:solidFill>
                <a:cs typeface="Times New Roman"/>
              </a:rPr>
              <a:t> </a:t>
            </a:r>
            <a:r>
              <a:rPr lang="fr-FR" sz="2400" kern="0" dirty="0">
                <a:solidFill>
                  <a:srgbClr val="2A2C2C"/>
                </a:solidFill>
                <a:cs typeface="Arial"/>
              </a:rPr>
              <a:t>rédigée</a:t>
            </a:r>
            <a:r>
              <a:rPr lang="fr-FR" sz="2400" kern="0" dirty="0">
                <a:solidFill>
                  <a:srgbClr val="2A2C2C"/>
                </a:solidFill>
                <a:cs typeface="Times New Roman"/>
              </a:rPr>
              <a:t> </a:t>
            </a:r>
            <a:r>
              <a:rPr lang="fr-FR" sz="2400" kern="0" dirty="0">
                <a:solidFill>
                  <a:srgbClr val="2A2C2C"/>
                </a:solidFill>
                <a:cs typeface="Arial"/>
              </a:rPr>
              <a:t>en</a:t>
            </a:r>
            <a:r>
              <a:rPr lang="fr-FR" sz="2400" kern="0" dirty="0">
                <a:solidFill>
                  <a:srgbClr val="2A2C2C"/>
                </a:solidFill>
                <a:cs typeface="Times New Roman"/>
              </a:rPr>
              <a:t> </a:t>
            </a:r>
            <a:r>
              <a:rPr lang="fr-FR" sz="2400" kern="0" dirty="0">
                <a:solidFill>
                  <a:srgbClr val="2A2C2C"/>
                </a:solidFill>
                <a:cs typeface="Arial"/>
              </a:rPr>
              <a:t>2014.</a:t>
            </a:r>
            <a:r>
              <a:rPr lang="fr-FR" sz="2400" kern="0" dirty="0">
                <a:solidFill>
                  <a:srgbClr val="2A2C2C"/>
                </a:solidFill>
                <a:cs typeface="Times New Roman"/>
              </a:rPr>
              <a:t> </a:t>
            </a:r>
            <a:r>
              <a:rPr lang="fr-FR" sz="2400" kern="0" dirty="0">
                <a:solidFill>
                  <a:srgbClr val="2A2C2C"/>
                </a:solidFill>
                <a:cs typeface="Arial"/>
              </a:rPr>
              <a:t>À</a:t>
            </a:r>
            <a:r>
              <a:rPr lang="fr-FR" sz="2400" kern="0" dirty="0">
                <a:solidFill>
                  <a:srgbClr val="2A2C2C"/>
                </a:solidFill>
                <a:cs typeface="Times New Roman"/>
              </a:rPr>
              <a:t> </a:t>
            </a:r>
            <a:r>
              <a:rPr lang="fr-FR" sz="2400" kern="0" dirty="0">
                <a:solidFill>
                  <a:srgbClr val="2A2C2C"/>
                </a:solidFill>
                <a:cs typeface="Arial"/>
              </a:rPr>
              <a:t>travers</a:t>
            </a:r>
            <a:r>
              <a:rPr lang="fr-FR" sz="2400" kern="0" dirty="0">
                <a:solidFill>
                  <a:srgbClr val="2A2C2C"/>
                </a:solidFill>
                <a:cs typeface="Times New Roman"/>
              </a:rPr>
              <a:t> </a:t>
            </a:r>
            <a:r>
              <a:rPr lang="fr-FR" sz="2400" b="1" kern="0" dirty="0">
                <a:solidFill>
                  <a:srgbClr val="298378"/>
                </a:solidFill>
                <a:cs typeface="Arial"/>
              </a:rPr>
              <a:t>12</a:t>
            </a:r>
            <a:r>
              <a:rPr lang="fr-FR" sz="2400" b="1" kern="0" dirty="0">
                <a:solidFill>
                  <a:srgbClr val="298378"/>
                </a:solidFill>
                <a:cs typeface="Times New Roman"/>
              </a:rPr>
              <a:t> </a:t>
            </a:r>
            <a:r>
              <a:rPr lang="fr-FR" sz="2400" b="1" kern="0" dirty="0">
                <a:solidFill>
                  <a:srgbClr val="298378"/>
                </a:solidFill>
                <a:cs typeface="Arial"/>
              </a:rPr>
              <a:t>grands</a:t>
            </a:r>
            <a:r>
              <a:rPr lang="fr-FR" sz="2400" b="1" kern="0" dirty="0">
                <a:solidFill>
                  <a:srgbClr val="298378"/>
                </a:solidFill>
                <a:cs typeface="Times New Roman"/>
              </a:rPr>
              <a:t> </a:t>
            </a:r>
            <a:r>
              <a:rPr lang="fr-FR" sz="2400" b="1" kern="0" dirty="0">
                <a:solidFill>
                  <a:srgbClr val="298378"/>
                </a:solidFill>
                <a:cs typeface="Arial"/>
              </a:rPr>
              <a:t>principes</a:t>
            </a:r>
            <a:r>
              <a:rPr lang="fr-FR" sz="2400" kern="0" dirty="0">
                <a:solidFill>
                  <a:srgbClr val="2A2C2C"/>
                </a:solidFill>
                <a:cs typeface="Arial"/>
              </a:rPr>
              <a:t>, elle s’impose comme</a:t>
            </a:r>
            <a:r>
              <a:rPr lang="fr-FR" sz="2400" kern="0" dirty="0">
                <a:solidFill>
                  <a:srgbClr val="2A2C2C"/>
                </a:solidFill>
                <a:cs typeface="Times New Roman"/>
              </a:rPr>
              <a:t> </a:t>
            </a:r>
            <a:r>
              <a:rPr lang="fr-FR" sz="2400" kern="0" dirty="0">
                <a:solidFill>
                  <a:srgbClr val="2A2C2C"/>
                </a:solidFill>
                <a:cs typeface="Arial"/>
              </a:rPr>
              <a:t>le</a:t>
            </a:r>
            <a:r>
              <a:rPr lang="fr-FR" sz="2400" kern="0" dirty="0">
                <a:solidFill>
                  <a:srgbClr val="2A2C2C"/>
                </a:solidFill>
                <a:cs typeface="Times New Roman"/>
              </a:rPr>
              <a:t> </a:t>
            </a:r>
            <a:r>
              <a:rPr lang="fr-FR" sz="2400" kern="0" dirty="0">
                <a:solidFill>
                  <a:srgbClr val="2A2C2C"/>
                </a:solidFill>
                <a:cs typeface="Arial"/>
              </a:rPr>
              <a:t>véritable</a:t>
            </a:r>
            <a:r>
              <a:rPr lang="fr-FR" sz="2400" kern="0" dirty="0">
                <a:solidFill>
                  <a:srgbClr val="2A2C2C"/>
                </a:solidFill>
                <a:cs typeface="Times New Roman"/>
              </a:rPr>
              <a:t> </a:t>
            </a:r>
            <a:r>
              <a:rPr lang="fr-FR" sz="2400" kern="0" dirty="0">
                <a:solidFill>
                  <a:srgbClr val="2A2C2C"/>
                </a:solidFill>
                <a:cs typeface="Arial"/>
              </a:rPr>
              <a:t>guide</a:t>
            </a:r>
            <a:r>
              <a:rPr lang="fr-FR" sz="2400" kern="0" dirty="0">
                <a:solidFill>
                  <a:srgbClr val="2A2C2C"/>
                </a:solidFill>
                <a:cs typeface="Times New Roman"/>
              </a:rPr>
              <a:t> </a:t>
            </a:r>
            <a:r>
              <a:rPr lang="fr-FR" sz="2400" kern="0" dirty="0">
                <a:solidFill>
                  <a:srgbClr val="2A2C2C"/>
                </a:solidFill>
                <a:cs typeface="Arial"/>
              </a:rPr>
              <a:t>éthique</a:t>
            </a:r>
            <a:endParaRPr lang="fr-FR" sz="2400" kern="0" dirty="0">
              <a:cs typeface="Arial"/>
            </a:endParaRPr>
          </a:p>
          <a:p>
            <a:pPr algn="just">
              <a:lnSpc>
                <a:spcPct val="100000"/>
              </a:lnSpc>
              <a:spcBef>
                <a:spcPts val="405"/>
              </a:spcBef>
            </a:pPr>
            <a:r>
              <a:rPr lang="fr-FR" sz="2400" kern="0" dirty="0">
                <a:solidFill>
                  <a:srgbClr val="2A2C2C"/>
                </a:solidFill>
                <a:cs typeface="Arial"/>
              </a:rPr>
              <a:t>de l’accès aux soins des personnes</a:t>
            </a:r>
            <a:endParaRPr lang="fr-FR" sz="2400" kern="0" dirty="0">
              <a:cs typeface="Arial"/>
            </a:endParaRPr>
          </a:p>
          <a:p>
            <a:pPr algn="just">
              <a:lnSpc>
                <a:spcPct val="100000"/>
              </a:lnSpc>
              <a:spcBef>
                <a:spcPts val="395"/>
              </a:spcBef>
            </a:pPr>
            <a:r>
              <a:rPr lang="fr-FR" sz="2400" kern="0" dirty="0">
                <a:solidFill>
                  <a:srgbClr val="2A2C2C"/>
                </a:solidFill>
                <a:cs typeface="Arial"/>
              </a:rPr>
              <a:t>vivant</a:t>
            </a:r>
            <a:r>
              <a:rPr lang="fr-FR" sz="2400" kern="0" dirty="0">
                <a:solidFill>
                  <a:srgbClr val="2A2C2C"/>
                </a:solidFill>
                <a:cs typeface="Times New Roman"/>
              </a:rPr>
              <a:t> </a:t>
            </a:r>
            <a:r>
              <a:rPr lang="fr-FR" sz="2400" kern="0" dirty="0">
                <a:solidFill>
                  <a:srgbClr val="2A2C2C"/>
                </a:solidFill>
                <a:cs typeface="Arial"/>
              </a:rPr>
              <a:t>avec</a:t>
            </a:r>
            <a:r>
              <a:rPr lang="fr-FR" sz="2400" kern="0" dirty="0">
                <a:solidFill>
                  <a:srgbClr val="2A2C2C"/>
                </a:solidFill>
                <a:cs typeface="Times New Roman"/>
              </a:rPr>
              <a:t> </a:t>
            </a:r>
            <a:r>
              <a:rPr lang="fr-FR" sz="2400" kern="0" dirty="0">
                <a:solidFill>
                  <a:srgbClr val="2A2C2C"/>
                </a:solidFill>
                <a:cs typeface="Arial"/>
              </a:rPr>
              <a:t>un</a:t>
            </a:r>
            <a:r>
              <a:rPr lang="fr-FR" sz="2400" kern="0" dirty="0">
                <a:solidFill>
                  <a:srgbClr val="2A2C2C"/>
                </a:solidFill>
                <a:cs typeface="Times New Roman"/>
              </a:rPr>
              <a:t> </a:t>
            </a:r>
            <a:r>
              <a:rPr lang="fr-FR" sz="2400" kern="0" dirty="0">
                <a:solidFill>
                  <a:srgbClr val="2A2C2C"/>
                </a:solidFill>
                <a:cs typeface="Arial"/>
              </a:rPr>
              <a:t>handicap.</a:t>
            </a:r>
            <a:endParaRPr lang="fr-FR" sz="2400" kern="0" dirty="0">
              <a:cs typeface="Arial"/>
            </a:endParaRPr>
          </a:p>
        </p:txBody>
      </p:sp>
      <p:sp>
        <p:nvSpPr>
          <p:cNvPr id="5" name="object 5"/>
          <p:cNvSpPr/>
          <p:nvPr/>
        </p:nvSpPr>
        <p:spPr>
          <a:xfrm>
            <a:off x="7276734" y="1659440"/>
            <a:ext cx="4010028" cy="4055620"/>
          </a:xfrm>
          <a:prstGeom prst="rect">
            <a:avLst/>
          </a:prstGeom>
          <a:blipFill>
            <a:blip r:embed="rId3" cstate="print"/>
            <a:stretch>
              <a:fillRect/>
            </a:stretch>
          </a:blipFill>
        </p:spPr>
        <p:txBody>
          <a:bodyPr wrap="square" lIns="0" tIns="0" rIns="0" bIns="0" rtlCol="0"/>
          <a:lstStyle/>
          <a:p>
            <a:endParaRPr lang="fr-FR"/>
          </a:p>
        </p:txBody>
      </p:sp>
      <p:sp>
        <p:nvSpPr>
          <p:cNvPr id="6" name="object 6"/>
          <p:cNvSpPr txBox="1">
            <a:spLocks noGrp="1"/>
          </p:cNvSpPr>
          <p:nvPr>
            <p:ph type="sldNum" sz="quarter" idx="15"/>
          </p:nvPr>
        </p:nvSpPr>
        <p:spPr>
          <a:prstGeom prst="rect">
            <a:avLst/>
          </a:prstGeom>
        </p:spPr>
        <p:txBody>
          <a:bodyPr vert="horz" wrap="square" lIns="0" tIns="0" rIns="0" bIns="0" rtlCol="0">
            <a:spAutoFit/>
          </a:bodyPr>
          <a:lstStyle/>
          <a:p>
            <a:pPr marL="25400">
              <a:lnSpc>
                <a:spcPct val="100000"/>
              </a:lnSpc>
            </a:pPr>
            <a:fld id="{81D60167-4931-47E6-BA6A-407CBD079E47}" type="slidenum">
              <a:rPr lang="fr-FR"/>
              <a:t>3</a:t>
            </a:fld>
            <a:endParaRPr lang="fr-FR"/>
          </a:p>
        </p:txBody>
      </p:sp>
      <p:pic>
        <p:nvPicPr>
          <p:cNvPr id="7" name="Image 6">
            <a:extLst>
              <a:ext uri="{FF2B5EF4-FFF2-40B4-BE49-F238E27FC236}">
                <a16:creationId xmlns:a16="http://schemas.microsoft.com/office/drawing/2014/main" id="{03DEE776-4538-C6D3-6C19-F6FAFE8923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446" y="6213422"/>
            <a:ext cx="2241572" cy="3397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98657" y="4959618"/>
            <a:ext cx="11195050" cy="821443"/>
          </a:xfrm>
          <a:prstGeom prst="rect">
            <a:avLst/>
          </a:prstGeom>
        </p:spPr>
        <p:txBody>
          <a:bodyPr vert="horz" wrap="square" lIns="0" tIns="0" rIns="0" bIns="0" rtlCol="0">
            <a:spAutoFit/>
          </a:bodyPr>
          <a:lstStyle/>
          <a:p>
            <a:pPr marL="635" algn="ctr">
              <a:lnSpc>
                <a:spcPts val="3350"/>
              </a:lnSpc>
            </a:pPr>
            <a:r>
              <a:rPr lang="fr-FR" sz="2000" kern="0" dirty="0">
                <a:solidFill>
                  <a:srgbClr val="2A2C2C"/>
                </a:solidFill>
                <a:cs typeface="Arial"/>
              </a:rPr>
              <a:t>L’</a:t>
            </a:r>
            <a:r>
              <a:rPr lang="fr-FR" sz="2000" b="1" kern="0" dirty="0">
                <a:solidFill>
                  <a:srgbClr val="2A2C2C"/>
                </a:solidFill>
                <a:cs typeface="Arial"/>
              </a:rPr>
              <a:t>ADN</a:t>
            </a:r>
            <a:r>
              <a:rPr lang="fr-FR" sz="2000" b="1" kern="0" dirty="0">
                <a:solidFill>
                  <a:srgbClr val="2A2C2C"/>
                </a:solidFill>
                <a:cs typeface="Times New Roman"/>
              </a:rPr>
              <a:t> </a:t>
            </a:r>
            <a:r>
              <a:rPr lang="fr-FR" sz="2000" kern="0" dirty="0">
                <a:solidFill>
                  <a:srgbClr val="2A2C2C"/>
                </a:solidFill>
                <a:cs typeface="Arial"/>
              </a:rPr>
              <a:t>de</a:t>
            </a:r>
            <a:r>
              <a:rPr lang="fr-FR" sz="2000" kern="0" dirty="0">
                <a:solidFill>
                  <a:srgbClr val="2A2C2C"/>
                </a:solidFill>
                <a:cs typeface="Times New Roman"/>
              </a:rPr>
              <a:t> </a:t>
            </a:r>
            <a:r>
              <a:rPr lang="fr-FR" sz="2000" kern="0" dirty="0">
                <a:solidFill>
                  <a:srgbClr val="2A2C2C"/>
                </a:solidFill>
                <a:cs typeface="Arial"/>
              </a:rPr>
              <a:t>la</a:t>
            </a:r>
            <a:r>
              <a:rPr lang="fr-FR" sz="2000" kern="0" dirty="0">
                <a:solidFill>
                  <a:srgbClr val="2A2C2C"/>
                </a:solidFill>
                <a:cs typeface="Times New Roman"/>
              </a:rPr>
              <a:t> </a:t>
            </a:r>
            <a:r>
              <a:rPr lang="fr-FR" sz="2000" b="1" kern="0" dirty="0">
                <a:solidFill>
                  <a:srgbClr val="007FAC"/>
                </a:solidFill>
                <a:cs typeface="Arial"/>
              </a:rPr>
              <a:t>Charte</a:t>
            </a:r>
            <a:r>
              <a:rPr lang="fr-FR" sz="2000" b="1" kern="0" dirty="0">
                <a:solidFill>
                  <a:srgbClr val="007FAC"/>
                </a:solidFill>
                <a:cs typeface="Times New Roman"/>
              </a:rPr>
              <a:t> </a:t>
            </a:r>
            <a:r>
              <a:rPr lang="fr-FR" sz="2000" b="1" kern="0" dirty="0">
                <a:solidFill>
                  <a:srgbClr val="007FAC"/>
                </a:solidFill>
                <a:cs typeface="Arial"/>
              </a:rPr>
              <a:t>Romain</a:t>
            </a:r>
            <a:r>
              <a:rPr lang="fr-FR" sz="2000" b="1" kern="0" dirty="0">
                <a:solidFill>
                  <a:srgbClr val="007FAC"/>
                </a:solidFill>
                <a:cs typeface="Times New Roman"/>
              </a:rPr>
              <a:t> </a:t>
            </a:r>
            <a:r>
              <a:rPr lang="fr-FR" sz="2000" b="1" kern="0" dirty="0">
                <a:solidFill>
                  <a:srgbClr val="007FAC"/>
                </a:solidFill>
                <a:cs typeface="Arial"/>
              </a:rPr>
              <a:t>Jacob</a:t>
            </a:r>
            <a:r>
              <a:rPr lang="fr-FR" sz="2000" b="1" kern="0" dirty="0">
                <a:cs typeface="Arial"/>
              </a:rPr>
              <a:t> </a:t>
            </a:r>
            <a:r>
              <a:rPr lang="fr-FR" sz="2000" kern="0" dirty="0">
                <a:solidFill>
                  <a:srgbClr val="2A2C2C"/>
                </a:solidFill>
                <a:cs typeface="Arial"/>
              </a:rPr>
              <a:t>créée par l’association Handidactique =</a:t>
            </a:r>
            <a:r>
              <a:rPr lang="fr-FR" sz="2000" kern="0" dirty="0">
                <a:cs typeface="Arial"/>
              </a:rPr>
              <a:t> </a:t>
            </a:r>
            <a:r>
              <a:rPr lang="fr-FR" sz="2000" kern="0" dirty="0">
                <a:solidFill>
                  <a:srgbClr val="2A2C2C"/>
                </a:solidFill>
                <a:cs typeface="Arial"/>
              </a:rPr>
              <a:t>un</a:t>
            </a:r>
            <a:r>
              <a:rPr lang="fr-FR" sz="2000" kern="0" dirty="0">
                <a:solidFill>
                  <a:srgbClr val="2A2C2C"/>
                </a:solidFill>
                <a:cs typeface="Times New Roman"/>
              </a:rPr>
              <a:t> </a:t>
            </a:r>
            <a:r>
              <a:rPr lang="fr-FR" sz="2000" b="1" kern="0" dirty="0">
                <a:solidFill>
                  <a:srgbClr val="2A2C2C"/>
                </a:solidFill>
                <a:cs typeface="Arial"/>
              </a:rPr>
              <a:t>guide</a:t>
            </a:r>
            <a:r>
              <a:rPr lang="fr-FR" sz="2000" b="1" kern="0" dirty="0">
                <a:solidFill>
                  <a:srgbClr val="2A2C2C"/>
                </a:solidFill>
                <a:cs typeface="Times New Roman"/>
              </a:rPr>
              <a:t> </a:t>
            </a:r>
            <a:r>
              <a:rPr lang="fr-FR" sz="2000" b="1" kern="0" dirty="0">
                <a:solidFill>
                  <a:srgbClr val="2A2C2C"/>
                </a:solidFill>
                <a:cs typeface="Arial"/>
              </a:rPr>
              <a:t>éthique</a:t>
            </a:r>
            <a:r>
              <a:rPr lang="fr-FR" sz="2000" b="1" kern="0" dirty="0">
                <a:solidFill>
                  <a:srgbClr val="2A2C2C"/>
                </a:solidFill>
                <a:cs typeface="Times New Roman"/>
              </a:rPr>
              <a:t> </a:t>
            </a:r>
            <a:r>
              <a:rPr lang="fr-FR" sz="2000" kern="0" dirty="0">
                <a:solidFill>
                  <a:srgbClr val="2A2C2C"/>
                </a:solidFill>
                <a:cs typeface="Arial"/>
              </a:rPr>
              <a:t>de l'accès aux soins réalisé</a:t>
            </a:r>
            <a:r>
              <a:rPr lang="fr-FR" sz="2000" kern="0" dirty="0">
                <a:cs typeface="Arial"/>
              </a:rPr>
              <a:t> </a:t>
            </a:r>
            <a:r>
              <a:rPr lang="fr-FR" sz="2000" b="1" kern="0" dirty="0">
                <a:solidFill>
                  <a:srgbClr val="298378"/>
                </a:solidFill>
                <a:cs typeface="Arial"/>
              </a:rPr>
              <a:t>PAR</a:t>
            </a:r>
            <a:r>
              <a:rPr lang="fr-FR" sz="2000" b="1" kern="0" dirty="0">
                <a:solidFill>
                  <a:srgbClr val="298378"/>
                </a:solidFill>
                <a:cs typeface="Times New Roman"/>
              </a:rPr>
              <a:t> </a:t>
            </a:r>
            <a:r>
              <a:rPr lang="fr-FR" sz="2000" b="1" kern="0" dirty="0">
                <a:solidFill>
                  <a:srgbClr val="298378"/>
                </a:solidFill>
                <a:cs typeface="Arial"/>
              </a:rPr>
              <a:t>ET</a:t>
            </a:r>
            <a:r>
              <a:rPr lang="fr-FR" sz="2000" b="1" kern="0" dirty="0">
                <a:solidFill>
                  <a:srgbClr val="298378"/>
                </a:solidFill>
                <a:cs typeface="Times New Roman"/>
              </a:rPr>
              <a:t> </a:t>
            </a:r>
            <a:r>
              <a:rPr lang="fr-FR" sz="2000" b="1" kern="0" dirty="0">
                <a:solidFill>
                  <a:srgbClr val="298378"/>
                </a:solidFill>
                <a:cs typeface="Arial"/>
              </a:rPr>
              <a:t>POUR</a:t>
            </a:r>
            <a:r>
              <a:rPr lang="fr-FR" sz="2000" b="1" kern="0" dirty="0">
                <a:cs typeface="Arial"/>
              </a:rPr>
              <a:t> </a:t>
            </a:r>
            <a:r>
              <a:rPr lang="fr-FR" sz="2000" kern="0" dirty="0">
                <a:solidFill>
                  <a:srgbClr val="2A2C2C"/>
                </a:solidFill>
                <a:cs typeface="Arial"/>
              </a:rPr>
              <a:t>les</a:t>
            </a:r>
            <a:r>
              <a:rPr lang="fr-FR" sz="2000" kern="0" dirty="0">
                <a:solidFill>
                  <a:srgbClr val="2A2C2C"/>
                </a:solidFill>
                <a:cs typeface="Times New Roman"/>
              </a:rPr>
              <a:t> </a:t>
            </a:r>
            <a:r>
              <a:rPr lang="fr-FR" sz="2000" kern="0" dirty="0">
                <a:solidFill>
                  <a:srgbClr val="2A2C2C"/>
                </a:solidFill>
                <a:cs typeface="Arial"/>
              </a:rPr>
              <a:t>personnes</a:t>
            </a:r>
            <a:r>
              <a:rPr lang="fr-FR" sz="2000" kern="0" dirty="0">
                <a:solidFill>
                  <a:srgbClr val="2A2C2C"/>
                </a:solidFill>
                <a:cs typeface="Times New Roman"/>
              </a:rPr>
              <a:t> </a:t>
            </a:r>
            <a:r>
              <a:rPr lang="fr-FR" sz="2000" kern="0" dirty="0">
                <a:solidFill>
                  <a:srgbClr val="2A2C2C"/>
                </a:solidFill>
                <a:cs typeface="Arial"/>
              </a:rPr>
              <a:t>vivant</a:t>
            </a:r>
            <a:r>
              <a:rPr lang="fr-FR" sz="2000" kern="0" dirty="0">
                <a:solidFill>
                  <a:srgbClr val="2A2C2C"/>
                </a:solidFill>
                <a:cs typeface="Times New Roman"/>
              </a:rPr>
              <a:t> </a:t>
            </a:r>
            <a:r>
              <a:rPr lang="fr-FR" sz="2000" kern="0" dirty="0">
                <a:solidFill>
                  <a:srgbClr val="2A2C2C"/>
                </a:solidFill>
                <a:cs typeface="Arial"/>
              </a:rPr>
              <a:t>avec</a:t>
            </a:r>
            <a:r>
              <a:rPr lang="fr-FR" sz="2000" kern="0" dirty="0">
                <a:solidFill>
                  <a:srgbClr val="2A2C2C"/>
                </a:solidFill>
                <a:cs typeface="Times New Roman"/>
              </a:rPr>
              <a:t> </a:t>
            </a:r>
            <a:r>
              <a:rPr lang="fr-FR" sz="2000" kern="0" dirty="0">
                <a:solidFill>
                  <a:srgbClr val="2A2C2C"/>
                </a:solidFill>
                <a:cs typeface="Arial"/>
              </a:rPr>
              <a:t>un</a:t>
            </a:r>
            <a:r>
              <a:rPr lang="fr-FR" sz="2000" kern="0" dirty="0">
                <a:solidFill>
                  <a:srgbClr val="2A2C2C"/>
                </a:solidFill>
                <a:cs typeface="Times New Roman"/>
              </a:rPr>
              <a:t> </a:t>
            </a:r>
            <a:r>
              <a:rPr lang="fr-FR" sz="2000" kern="0" dirty="0">
                <a:solidFill>
                  <a:srgbClr val="2A2C2C"/>
                </a:solidFill>
                <a:cs typeface="Arial"/>
              </a:rPr>
              <a:t>handicap.</a:t>
            </a:r>
            <a:endParaRPr lang="fr-FR" sz="2000" kern="0" dirty="0">
              <a:cs typeface="Arial"/>
            </a:endParaRPr>
          </a:p>
        </p:txBody>
      </p:sp>
      <p:sp>
        <p:nvSpPr>
          <p:cNvPr id="6" name="object 6"/>
          <p:cNvSpPr txBox="1">
            <a:spLocks noGrp="1"/>
          </p:cNvSpPr>
          <p:nvPr>
            <p:ph type="sldNum" sz="quarter" idx="15"/>
          </p:nvPr>
        </p:nvSpPr>
        <p:spPr>
          <a:prstGeom prst="rect">
            <a:avLst/>
          </a:prstGeom>
        </p:spPr>
        <p:txBody>
          <a:bodyPr vert="horz" wrap="square" lIns="0" tIns="0" rIns="0" bIns="0" rtlCol="0">
            <a:spAutoFit/>
          </a:bodyPr>
          <a:lstStyle/>
          <a:p>
            <a:pPr marL="25400">
              <a:lnSpc>
                <a:spcPct val="100000"/>
              </a:lnSpc>
            </a:pPr>
            <a:fld id="{81D60167-4931-47E6-BA6A-407CBD079E47}" type="slidenum">
              <a:rPr lang="fr-FR"/>
              <a:t>4</a:t>
            </a:fld>
            <a:endParaRPr lang="fr-FR"/>
          </a:p>
        </p:txBody>
      </p:sp>
      <p:pic>
        <p:nvPicPr>
          <p:cNvPr id="9" name="Graphique 8">
            <a:extLst>
              <a:ext uri="{FF2B5EF4-FFF2-40B4-BE49-F238E27FC236}">
                <a16:creationId xmlns:a16="http://schemas.microsoft.com/office/drawing/2014/main" id="{04B9AFB6-13E0-2CE7-9A6A-0C5F4FB8534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24000" y="1828800"/>
            <a:ext cx="9144000" cy="3000280"/>
          </a:xfrm>
          <a:prstGeom prst="rect">
            <a:avLst/>
          </a:prstGeom>
        </p:spPr>
      </p:pic>
      <p:pic>
        <p:nvPicPr>
          <p:cNvPr id="7" name="Image 6">
            <a:extLst>
              <a:ext uri="{FF2B5EF4-FFF2-40B4-BE49-F238E27FC236}">
                <a16:creationId xmlns:a16="http://schemas.microsoft.com/office/drawing/2014/main" id="{03DEE776-4538-C6D3-6C19-F6FAFE8923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446" y="6213422"/>
            <a:ext cx="2241572" cy="3397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15"/>
          </p:nvPr>
        </p:nvSpPr>
        <p:spPr>
          <a:prstGeom prst="rect">
            <a:avLst/>
          </a:prstGeom>
        </p:spPr>
        <p:txBody>
          <a:bodyPr vert="horz" wrap="square" lIns="0" tIns="0" rIns="0" bIns="0" rtlCol="0">
            <a:spAutoFit/>
          </a:bodyPr>
          <a:lstStyle/>
          <a:p>
            <a:pPr marL="25400">
              <a:lnSpc>
                <a:spcPct val="100000"/>
              </a:lnSpc>
            </a:pPr>
            <a:fld id="{81D60167-4931-47E6-BA6A-407CBD079E47}" type="slidenum">
              <a:rPr lang="fr-FR"/>
              <a:t>5</a:t>
            </a:fld>
            <a:endParaRPr lang="fr-FR"/>
          </a:p>
        </p:txBody>
      </p:sp>
      <p:sp>
        <p:nvSpPr>
          <p:cNvPr id="4" name="object 4"/>
          <p:cNvSpPr txBox="1">
            <a:spLocks noGrp="1"/>
          </p:cNvSpPr>
          <p:nvPr>
            <p:ph type="title" idx="4294967295"/>
          </p:nvPr>
        </p:nvSpPr>
        <p:spPr>
          <a:xfrm>
            <a:off x="790575" y="2002225"/>
            <a:ext cx="10610850" cy="541867"/>
          </a:xfrm>
          <a:prstGeom prst="rect">
            <a:avLst/>
          </a:prstGeom>
        </p:spPr>
        <p:txBody>
          <a:bodyPr vert="horz" wrap="square" lIns="0" tIns="91809" rIns="0" bIns="0" rtlCol="0" anchor="ctr" anchorCtr="0">
            <a:spAutoFit/>
          </a:bodyPr>
          <a:lstStyle/>
          <a:p>
            <a:pPr algn="ctr">
              <a:lnSpc>
                <a:spcPts val="3810"/>
              </a:lnSpc>
            </a:pPr>
            <a:r>
              <a:rPr lang="fr-FR" sz="2800" kern="0" cap="none">
                <a:solidFill>
                  <a:schemeClr val="tx2"/>
                </a:solidFill>
              </a:rPr>
              <a:t>Pas</a:t>
            </a:r>
            <a:r>
              <a:rPr lang="fr-FR" sz="2800" kern="0" cap="none">
                <a:solidFill>
                  <a:schemeClr val="tx2"/>
                </a:solidFill>
                <a:latin typeface="Times New Roman"/>
                <a:cs typeface="Times New Roman"/>
              </a:rPr>
              <a:t> </a:t>
            </a:r>
            <a:r>
              <a:rPr lang="fr-FR" sz="2800" kern="0" cap="none">
                <a:solidFill>
                  <a:schemeClr val="tx2"/>
                </a:solidFill>
              </a:rPr>
              <a:t>de</a:t>
            </a:r>
            <a:r>
              <a:rPr lang="fr-FR" sz="2800" kern="0" cap="none">
                <a:solidFill>
                  <a:schemeClr val="tx2"/>
                </a:solidFill>
                <a:latin typeface="Times New Roman"/>
                <a:cs typeface="Times New Roman"/>
              </a:rPr>
              <a:t> </a:t>
            </a:r>
            <a:r>
              <a:rPr lang="fr-FR" sz="2800" kern="0" cap="none">
                <a:solidFill>
                  <a:schemeClr val="tx2"/>
                </a:solidFill>
              </a:rPr>
              <a:t>charte</a:t>
            </a:r>
            <a:r>
              <a:rPr lang="fr-FR" sz="2800" kern="0" cap="none">
                <a:solidFill>
                  <a:schemeClr val="tx2"/>
                </a:solidFill>
                <a:latin typeface="Times New Roman"/>
                <a:cs typeface="Times New Roman"/>
              </a:rPr>
              <a:t> </a:t>
            </a:r>
            <a:r>
              <a:rPr lang="fr-FR" sz="2800" kern="0" cap="none">
                <a:solidFill>
                  <a:schemeClr val="tx2"/>
                </a:solidFill>
              </a:rPr>
              <a:t>SANS</a:t>
            </a:r>
            <a:r>
              <a:rPr lang="fr-FR" sz="2800" kern="0" cap="none">
                <a:solidFill>
                  <a:schemeClr val="tx2"/>
                </a:solidFill>
                <a:latin typeface="Times New Roman"/>
                <a:cs typeface="Times New Roman"/>
              </a:rPr>
              <a:t> </a:t>
            </a:r>
            <a:r>
              <a:rPr lang="fr-FR" sz="2800" kern="0" cap="none">
                <a:solidFill>
                  <a:schemeClr val="tx2"/>
                </a:solidFill>
              </a:rPr>
              <a:t>ÉVALUATION</a:t>
            </a:r>
            <a:r>
              <a:rPr lang="fr-FR" sz="2800" kern="0" cap="none">
                <a:solidFill>
                  <a:schemeClr val="tx2"/>
                </a:solidFill>
                <a:latin typeface="Times New Roman"/>
                <a:cs typeface="Times New Roman"/>
              </a:rPr>
              <a:t> </a:t>
            </a:r>
            <a:r>
              <a:rPr lang="fr-FR" sz="2800" kern="0" cap="none">
                <a:solidFill>
                  <a:schemeClr val="tx2"/>
                </a:solidFill>
              </a:rPr>
              <a:t>!</a:t>
            </a:r>
          </a:p>
        </p:txBody>
      </p:sp>
      <p:sp>
        <p:nvSpPr>
          <p:cNvPr id="5" name="object 5"/>
          <p:cNvSpPr txBox="1"/>
          <p:nvPr/>
        </p:nvSpPr>
        <p:spPr>
          <a:xfrm>
            <a:off x="1365247" y="2847618"/>
            <a:ext cx="9455153" cy="2067233"/>
          </a:xfrm>
          <a:prstGeom prst="rect">
            <a:avLst/>
          </a:prstGeom>
        </p:spPr>
        <p:txBody>
          <a:bodyPr vert="horz" wrap="square" lIns="0" tIns="0" rIns="0" bIns="0" rtlCol="0">
            <a:spAutoFit/>
          </a:bodyPr>
          <a:lstStyle/>
          <a:p>
            <a:pPr marL="631190" marR="622935" algn="ctr">
              <a:lnSpc>
                <a:spcPct val="100000"/>
              </a:lnSpc>
            </a:pPr>
            <a:r>
              <a:rPr lang="fr-FR" sz="2400" dirty="0">
                <a:solidFill>
                  <a:srgbClr val="2A2C2C"/>
                </a:solidFill>
                <a:latin typeface="Arial"/>
                <a:cs typeface="Arial"/>
              </a:rPr>
              <a:t>En</a:t>
            </a:r>
            <a:r>
              <a:rPr lang="fr-FR" sz="2400" spc="55" dirty="0">
                <a:solidFill>
                  <a:srgbClr val="2A2C2C"/>
                </a:solidFill>
                <a:latin typeface="Times New Roman"/>
                <a:cs typeface="Times New Roman"/>
              </a:rPr>
              <a:t> </a:t>
            </a:r>
            <a:r>
              <a:rPr lang="fr-FR" sz="2400" spc="-5" dirty="0">
                <a:solidFill>
                  <a:srgbClr val="2A2C2C"/>
                </a:solidFill>
                <a:latin typeface="Arial"/>
                <a:cs typeface="Arial"/>
              </a:rPr>
              <a:t>2015</a:t>
            </a:r>
            <a:r>
              <a:rPr lang="fr-FR" sz="2400" dirty="0">
                <a:solidFill>
                  <a:srgbClr val="2A2C2C"/>
                </a:solidFill>
                <a:latin typeface="Arial"/>
                <a:cs typeface="Arial"/>
              </a:rPr>
              <a:t>,</a:t>
            </a:r>
            <a:r>
              <a:rPr lang="fr-FR" sz="2400" spc="65" dirty="0">
                <a:solidFill>
                  <a:srgbClr val="2A2C2C"/>
                </a:solidFill>
                <a:latin typeface="Times New Roman"/>
                <a:cs typeface="Times New Roman"/>
              </a:rPr>
              <a:t> </a:t>
            </a:r>
            <a:r>
              <a:rPr lang="fr-FR" sz="2400" spc="-5" dirty="0">
                <a:solidFill>
                  <a:srgbClr val="2A2C2C"/>
                </a:solidFill>
                <a:latin typeface="Arial"/>
                <a:cs typeface="Arial"/>
              </a:rPr>
              <a:t>le</a:t>
            </a:r>
            <a:r>
              <a:rPr lang="fr-FR" sz="2400" dirty="0">
                <a:solidFill>
                  <a:srgbClr val="2A2C2C"/>
                </a:solidFill>
                <a:latin typeface="Arial"/>
                <a:cs typeface="Arial"/>
              </a:rPr>
              <a:t>s</a:t>
            </a:r>
            <a:r>
              <a:rPr lang="fr-FR" sz="2400" spc="80" dirty="0">
                <a:solidFill>
                  <a:srgbClr val="2A2C2C"/>
                </a:solidFill>
                <a:latin typeface="Times New Roman"/>
                <a:cs typeface="Times New Roman"/>
              </a:rPr>
              <a:t> </a:t>
            </a:r>
            <a:r>
              <a:rPr lang="fr-FR" sz="2400" spc="-5" dirty="0">
                <a:solidFill>
                  <a:srgbClr val="2A2C2C"/>
                </a:solidFill>
                <a:latin typeface="Arial"/>
                <a:cs typeface="Arial"/>
              </a:rPr>
              <a:t>personn</a:t>
            </a:r>
            <a:r>
              <a:rPr lang="fr-FR" sz="2400" spc="-10" dirty="0">
                <a:solidFill>
                  <a:srgbClr val="2A2C2C"/>
                </a:solidFill>
                <a:latin typeface="Arial"/>
                <a:cs typeface="Arial"/>
              </a:rPr>
              <a:t>e</a:t>
            </a:r>
            <a:r>
              <a:rPr lang="fr-FR" sz="2400" dirty="0">
                <a:solidFill>
                  <a:srgbClr val="2A2C2C"/>
                </a:solidFill>
                <a:latin typeface="Arial"/>
                <a:cs typeface="Arial"/>
              </a:rPr>
              <a:t>s</a:t>
            </a:r>
            <a:r>
              <a:rPr lang="fr-FR" sz="2400" spc="80" dirty="0">
                <a:solidFill>
                  <a:srgbClr val="2A2C2C"/>
                </a:solidFill>
                <a:latin typeface="Times New Roman"/>
                <a:cs typeface="Times New Roman"/>
              </a:rPr>
              <a:t> </a:t>
            </a:r>
            <a:r>
              <a:rPr lang="fr-FR" sz="2400" dirty="0">
                <a:solidFill>
                  <a:srgbClr val="2A2C2C"/>
                </a:solidFill>
                <a:latin typeface="Arial"/>
                <a:cs typeface="Arial"/>
              </a:rPr>
              <a:t>viva</a:t>
            </a:r>
            <a:r>
              <a:rPr lang="fr-FR" sz="2400" spc="-15" dirty="0">
                <a:solidFill>
                  <a:srgbClr val="2A2C2C"/>
                </a:solidFill>
                <a:latin typeface="Arial"/>
                <a:cs typeface="Arial"/>
              </a:rPr>
              <a:t>n</a:t>
            </a:r>
            <a:r>
              <a:rPr lang="fr-FR" sz="2400" spc="-10" dirty="0">
                <a:solidFill>
                  <a:srgbClr val="2A2C2C"/>
                </a:solidFill>
                <a:latin typeface="Arial"/>
                <a:cs typeface="Arial"/>
              </a:rPr>
              <a:t>t</a:t>
            </a:r>
            <a:r>
              <a:rPr lang="fr-FR" sz="2400" spc="70" dirty="0">
                <a:solidFill>
                  <a:srgbClr val="2A2C2C"/>
                </a:solidFill>
                <a:latin typeface="Times New Roman"/>
                <a:cs typeface="Times New Roman"/>
              </a:rPr>
              <a:t> </a:t>
            </a:r>
            <a:r>
              <a:rPr lang="fr-FR" sz="2400" spc="-5" dirty="0">
                <a:solidFill>
                  <a:srgbClr val="2A2C2C"/>
                </a:solidFill>
                <a:latin typeface="Arial"/>
                <a:cs typeface="Arial"/>
              </a:rPr>
              <a:t>ave</a:t>
            </a:r>
            <a:r>
              <a:rPr lang="fr-FR" sz="2400" dirty="0">
                <a:solidFill>
                  <a:srgbClr val="2A2C2C"/>
                </a:solidFill>
                <a:latin typeface="Arial"/>
                <a:cs typeface="Arial"/>
              </a:rPr>
              <a:t>c</a:t>
            </a:r>
            <a:r>
              <a:rPr lang="fr-FR" sz="2400" spc="75" dirty="0">
                <a:solidFill>
                  <a:srgbClr val="2A2C2C"/>
                </a:solidFill>
                <a:latin typeface="Times New Roman"/>
                <a:cs typeface="Times New Roman"/>
              </a:rPr>
              <a:t> </a:t>
            </a:r>
            <a:r>
              <a:rPr lang="fr-FR" sz="2400" spc="-5" dirty="0">
                <a:solidFill>
                  <a:srgbClr val="2A2C2C"/>
                </a:solidFill>
                <a:latin typeface="Arial"/>
                <a:cs typeface="Arial"/>
              </a:rPr>
              <a:t>u</a:t>
            </a:r>
            <a:r>
              <a:rPr lang="fr-FR" sz="2400" dirty="0">
                <a:solidFill>
                  <a:srgbClr val="2A2C2C"/>
                </a:solidFill>
                <a:latin typeface="Arial"/>
                <a:cs typeface="Arial"/>
              </a:rPr>
              <a:t>n</a:t>
            </a:r>
            <a:r>
              <a:rPr lang="fr-FR" sz="2400" spc="65" dirty="0">
                <a:solidFill>
                  <a:srgbClr val="2A2C2C"/>
                </a:solidFill>
                <a:latin typeface="Times New Roman"/>
                <a:cs typeface="Times New Roman"/>
              </a:rPr>
              <a:t> </a:t>
            </a:r>
            <a:r>
              <a:rPr lang="fr-FR" sz="2400" spc="-5" dirty="0">
                <a:solidFill>
                  <a:srgbClr val="2A2C2C"/>
                </a:solidFill>
                <a:latin typeface="Arial"/>
                <a:cs typeface="Arial"/>
              </a:rPr>
              <a:t>han</a:t>
            </a:r>
            <a:r>
              <a:rPr lang="fr-FR" sz="2400" spc="-10" dirty="0">
                <a:solidFill>
                  <a:srgbClr val="2A2C2C"/>
                </a:solidFill>
                <a:latin typeface="Arial"/>
                <a:cs typeface="Arial"/>
              </a:rPr>
              <a:t>d</a:t>
            </a:r>
            <a:r>
              <a:rPr lang="fr-FR" sz="2400" spc="-5" dirty="0">
                <a:solidFill>
                  <a:srgbClr val="2A2C2C"/>
                </a:solidFill>
                <a:latin typeface="Arial"/>
                <a:cs typeface="Arial"/>
              </a:rPr>
              <a:t>ic</a:t>
            </a:r>
            <a:r>
              <a:rPr lang="fr-FR" sz="2400" spc="-10" dirty="0">
                <a:solidFill>
                  <a:srgbClr val="2A2C2C"/>
                </a:solidFill>
                <a:latin typeface="Arial"/>
                <a:cs typeface="Arial"/>
              </a:rPr>
              <a:t>a</a:t>
            </a:r>
            <a:r>
              <a:rPr lang="fr-FR" sz="2400" dirty="0">
                <a:solidFill>
                  <a:srgbClr val="2A2C2C"/>
                </a:solidFill>
                <a:latin typeface="Arial"/>
                <a:cs typeface="Arial"/>
              </a:rPr>
              <a:t>p</a:t>
            </a:r>
            <a:r>
              <a:rPr lang="fr-FR" sz="2400" spc="90" dirty="0">
                <a:solidFill>
                  <a:srgbClr val="2A2C2C"/>
                </a:solidFill>
                <a:latin typeface="Times New Roman"/>
                <a:cs typeface="Times New Roman"/>
              </a:rPr>
              <a:t> </a:t>
            </a:r>
            <a:r>
              <a:rPr lang="fr-FR" sz="2400" dirty="0">
                <a:solidFill>
                  <a:srgbClr val="2A2C2C"/>
                </a:solidFill>
                <a:latin typeface="Arial"/>
                <a:cs typeface="Arial"/>
              </a:rPr>
              <a:t>souh</a:t>
            </a:r>
            <a:r>
              <a:rPr lang="fr-FR" sz="2400" spc="-15" dirty="0">
                <a:solidFill>
                  <a:srgbClr val="2A2C2C"/>
                </a:solidFill>
                <a:latin typeface="Arial"/>
                <a:cs typeface="Arial"/>
              </a:rPr>
              <a:t>a</a:t>
            </a:r>
            <a:r>
              <a:rPr lang="fr-FR" sz="2400" spc="-5" dirty="0">
                <a:solidFill>
                  <a:srgbClr val="2A2C2C"/>
                </a:solidFill>
                <a:latin typeface="Arial"/>
                <a:cs typeface="Arial"/>
              </a:rPr>
              <a:t>itent</a:t>
            </a:r>
            <a:r>
              <a:rPr lang="fr-FR" sz="2400" spc="-5" dirty="0">
                <a:solidFill>
                  <a:srgbClr val="2A2C2C"/>
                </a:solidFill>
                <a:latin typeface="Times New Roman"/>
                <a:cs typeface="Times New Roman"/>
              </a:rPr>
              <a:t> </a:t>
            </a:r>
            <a:r>
              <a:rPr lang="fr-FR" sz="2400" spc="-5" dirty="0">
                <a:solidFill>
                  <a:srgbClr val="2A2C2C"/>
                </a:solidFill>
                <a:latin typeface="Arial"/>
                <a:cs typeface="Arial"/>
              </a:rPr>
              <a:t>éva</a:t>
            </a:r>
            <a:r>
              <a:rPr lang="fr-FR" sz="2400" spc="-10" dirty="0">
                <a:solidFill>
                  <a:srgbClr val="2A2C2C"/>
                </a:solidFill>
                <a:latin typeface="Arial"/>
                <a:cs typeface="Arial"/>
              </a:rPr>
              <a:t>l</a:t>
            </a:r>
            <a:r>
              <a:rPr lang="fr-FR" sz="2400" spc="-5" dirty="0">
                <a:solidFill>
                  <a:srgbClr val="2A2C2C"/>
                </a:solidFill>
                <a:latin typeface="Arial"/>
                <a:cs typeface="Arial"/>
              </a:rPr>
              <a:t>ue</a:t>
            </a:r>
            <a:r>
              <a:rPr lang="fr-FR" sz="2400" dirty="0">
                <a:solidFill>
                  <a:srgbClr val="2A2C2C"/>
                </a:solidFill>
                <a:latin typeface="Arial"/>
                <a:cs typeface="Arial"/>
              </a:rPr>
              <a:t>r</a:t>
            </a:r>
            <a:r>
              <a:rPr lang="fr-FR" sz="2400" spc="80" dirty="0">
                <a:solidFill>
                  <a:srgbClr val="2A2C2C"/>
                </a:solidFill>
                <a:latin typeface="Times New Roman"/>
                <a:cs typeface="Times New Roman"/>
              </a:rPr>
              <a:t> </a:t>
            </a:r>
            <a:r>
              <a:rPr lang="fr-FR" sz="2400" spc="-5" dirty="0">
                <a:solidFill>
                  <a:srgbClr val="2A2C2C"/>
                </a:solidFill>
                <a:latin typeface="Arial"/>
                <a:cs typeface="Arial"/>
              </a:rPr>
              <a:t>elles</a:t>
            </a:r>
            <a:r>
              <a:rPr lang="fr-FR" sz="2400" dirty="0">
                <a:solidFill>
                  <a:srgbClr val="2A2C2C"/>
                </a:solidFill>
                <a:latin typeface="Arial"/>
                <a:cs typeface="Arial"/>
              </a:rPr>
              <a:t>-mêm</a:t>
            </a:r>
            <a:r>
              <a:rPr lang="fr-FR" sz="2400" spc="-5" dirty="0">
                <a:solidFill>
                  <a:srgbClr val="2A2C2C"/>
                </a:solidFill>
                <a:latin typeface="Arial"/>
                <a:cs typeface="Arial"/>
              </a:rPr>
              <a:t>e</a:t>
            </a:r>
            <a:r>
              <a:rPr lang="fr-FR" sz="2400" dirty="0">
                <a:solidFill>
                  <a:srgbClr val="2A2C2C"/>
                </a:solidFill>
                <a:latin typeface="Arial"/>
                <a:cs typeface="Arial"/>
              </a:rPr>
              <a:t>s</a:t>
            </a:r>
            <a:r>
              <a:rPr lang="fr-FR" sz="2400" spc="90" dirty="0">
                <a:solidFill>
                  <a:srgbClr val="2A2C2C"/>
                </a:solidFill>
                <a:latin typeface="Times New Roman"/>
                <a:cs typeface="Times New Roman"/>
              </a:rPr>
              <a:t> </a:t>
            </a:r>
            <a:r>
              <a:rPr lang="fr-FR" sz="2400" spc="-5" dirty="0">
                <a:solidFill>
                  <a:srgbClr val="2A2C2C"/>
                </a:solidFill>
                <a:latin typeface="Arial"/>
                <a:cs typeface="Arial"/>
              </a:rPr>
              <a:t>l</a:t>
            </a:r>
            <a:r>
              <a:rPr lang="fr-FR" sz="2400" spc="-10" dirty="0">
                <a:solidFill>
                  <a:srgbClr val="2A2C2C"/>
                </a:solidFill>
                <a:latin typeface="Arial"/>
                <a:cs typeface="Arial"/>
              </a:rPr>
              <a:t>e</a:t>
            </a:r>
            <a:r>
              <a:rPr lang="fr-FR" sz="2400" dirty="0">
                <a:solidFill>
                  <a:srgbClr val="2A2C2C"/>
                </a:solidFill>
                <a:latin typeface="Arial"/>
                <a:cs typeface="Arial"/>
              </a:rPr>
              <a:t>s</a:t>
            </a:r>
            <a:r>
              <a:rPr lang="fr-FR" sz="2400" spc="65" dirty="0">
                <a:solidFill>
                  <a:srgbClr val="2A2C2C"/>
                </a:solidFill>
                <a:latin typeface="Times New Roman"/>
                <a:cs typeface="Times New Roman"/>
              </a:rPr>
              <a:t> </a:t>
            </a:r>
            <a:r>
              <a:rPr lang="fr-FR" sz="2400" spc="-20" dirty="0">
                <a:solidFill>
                  <a:srgbClr val="2A2C2C"/>
                </a:solidFill>
                <a:latin typeface="Arial"/>
                <a:cs typeface="Arial"/>
              </a:rPr>
              <a:t>e</a:t>
            </a:r>
            <a:r>
              <a:rPr lang="fr-FR" sz="2400" spc="-55" dirty="0">
                <a:solidFill>
                  <a:srgbClr val="2A2C2C"/>
                </a:solidFill>
                <a:latin typeface="Arial"/>
                <a:cs typeface="Arial"/>
              </a:rPr>
              <a:t>f</a:t>
            </a:r>
            <a:r>
              <a:rPr lang="fr-FR" sz="2400" spc="-10" dirty="0">
                <a:solidFill>
                  <a:srgbClr val="2A2C2C"/>
                </a:solidFill>
                <a:latin typeface="Arial"/>
                <a:cs typeface="Arial"/>
              </a:rPr>
              <a:t>fet</a:t>
            </a:r>
            <a:r>
              <a:rPr lang="fr-FR" sz="2400" dirty="0">
                <a:solidFill>
                  <a:srgbClr val="2A2C2C"/>
                </a:solidFill>
                <a:latin typeface="Arial"/>
                <a:cs typeface="Arial"/>
              </a:rPr>
              <a:t>s</a:t>
            </a:r>
            <a:r>
              <a:rPr lang="fr-FR" sz="2400" spc="45" dirty="0">
                <a:solidFill>
                  <a:srgbClr val="2A2C2C"/>
                </a:solidFill>
                <a:latin typeface="Times New Roman"/>
                <a:cs typeface="Times New Roman"/>
              </a:rPr>
              <a:t> </a:t>
            </a:r>
            <a:r>
              <a:rPr lang="fr-FR" sz="2400" spc="-5" dirty="0">
                <a:solidFill>
                  <a:srgbClr val="2A2C2C"/>
                </a:solidFill>
                <a:latin typeface="Arial"/>
                <a:cs typeface="Arial"/>
              </a:rPr>
              <a:t>d</a:t>
            </a:r>
            <a:r>
              <a:rPr lang="fr-FR" sz="2400" dirty="0">
                <a:solidFill>
                  <a:srgbClr val="2A2C2C"/>
                </a:solidFill>
                <a:latin typeface="Arial"/>
                <a:cs typeface="Arial"/>
              </a:rPr>
              <a:t>e</a:t>
            </a:r>
            <a:r>
              <a:rPr lang="fr-FR" sz="2400" spc="65" dirty="0">
                <a:solidFill>
                  <a:srgbClr val="2A2C2C"/>
                </a:solidFill>
                <a:latin typeface="Times New Roman"/>
                <a:cs typeface="Times New Roman"/>
              </a:rPr>
              <a:t> </a:t>
            </a:r>
            <a:r>
              <a:rPr lang="fr-FR" sz="2400" spc="-5" dirty="0">
                <a:solidFill>
                  <a:srgbClr val="2A2C2C"/>
                </a:solidFill>
                <a:latin typeface="Arial"/>
                <a:cs typeface="Arial"/>
              </a:rPr>
              <a:t>l</a:t>
            </a:r>
            <a:r>
              <a:rPr lang="fr-FR" sz="2400" dirty="0">
                <a:solidFill>
                  <a:srgbClr val="2A2C2C"/>
                </a:solidFill>
                <a:latin typeface="Arial"/>
                <a:cs typeface="Arial"/>
              </a:rPr>
              <a:t>a</a:t>
            </a:r>
            <a:r>
              <a:rPr lang="fr-FR" sz="2400" spc="70" dirty="0">
                <a:solidFill>
                  <a:srgbClr val="2A2C2C"/>
                </a:solidFill>
                <a:latin typeface="Times New Roman"/>
                <a:cs typeface="Times New Roman"/>
              </a:rPr>
              <a:t> </a:t>
            </a:r>
            <a:r>
              <a:rPr lang="fr-FR" sz="2400" spc="-5" dirty="0">
                <a:solidFill>
                  <a:srgbClr val="2A2C2C"/>
                </a:solidFill>
                <a:latin typeface="Arial"/>
                <a:cs typeface="Arial"/>
              </a:rPr>
              <a:t>C</a:t>
            </a:r>
            <a:r>
              <a:rPr lang="fr-FR" sz="2400" spc="-10" dirty="0">
                <a:solidFill>
                  <a:srgbClr val="2A2C2C"/>
                </a:solidFill>
                <a:latin typeface="Arial"/>
                <a:cs typeface="Arial"/>
              </a:rPr>
              <a:t>h</a:t>
            </a:r>
            <a:r>
              <a:rPr lang="fr-FR" sz="2400" spc="-15" dirty="0">
                <a:solidFill>
                  <a:srgbClr val="2A2C2C"/>
                </a:solidFill>
                <a:latin typeface="Arial"/>
                <a:cs typeface="Arial"/>
              </a:rPr>
              <a:t>arte et leur accès aux soins.</a:t>
            </a:r>
            <a:endParaRPr lang="fr-FR" sz="2400" dirty="0">
              <a:latin typeface="Arial"/>
              <a:cs typeface="Arial"/>
            </a:endParaRPr>
          </a:p>
          <a:p>
            <a:pPr marL="635" algn="ctr">
              <a:lnSpc>
                <a:spcPct val="100000"/>
              </a:lnSpc>
              <a:spcBef>
                <a:spcPts val="1680"/>
              </a:spcBef>
            </a:pPr>
            <a:r>
              <a:rPr lang="fr-FR" sz="2400" dirty="0">
                <a:solidFill>
                  <a:srgbClr val="2A2C2C"/>
                </a:solidFill>
                <a:latin typeface="Arial"/>
                <a:cs typeface="Arial"/>
              </a:rPr>
              <a:t>C</a:t>
            </a:r>
            <a:r>
              <a:rPr lang="fr-FR" sz="2400" spc="-10" dirty="0">
                <a:solidFill>
                  <a:srgbClr val="2A2C2C"/>
                </a:solidFill>
                <a:latin typeface="Arial"/>
                <a:cs typeface="Arial"/>
              </a:rPr>
              <a:t>e</a:t>
            </a:r>
            <a:r>
              <a:rPr lang="fr-FR" sz="2400" dirty="0">
                <a:solidFill>
                  <a:srgbClr val="2A2C2C"/>
                </a:solidFill>
                <a:latin typeface="Arial"/>
                <a:cs typeface="Arial"/>
              </a:rPr>
              <a:t>t</a:t>
            </a:r>
            <a:r>
              <a:rPr lang="fr-FR" sz="2400" spc="5" dirty="0">
                <a:solidFill>
                  <a:srgbClr val="2A2C2C"/>
                </a:solidFill>
                <a:latin typeface="Arial"/>
                <a:cs typeface="Arial"/>
              </a:rPr>
              <a:t>t</a:t>
            </a:r>
            <a:r>
              <a:rPr lang="fr-FR" sz="2400" dirty="0">
                <a:solidFill>
                  <a:srgbClr val="2A2C2C"/>
                </a:solidFill>
                <a:latin typeface="Arial"/>
                <a:cs typeface="Arial"/>
              </a:rPr>
              <a:t>e</a:t>
            </a:r>
            <a:r>
              <a:rPr lang="fr-FR" sz="2400" spc="-10" dirty="0">
                <a:solidFill>
                  <a:srgbClr val="2A2C2C"/>
                </a:solidFill>
                <a:latin typeface="Arial"/>
                <a:cs typeface="Arial"/>
              </a:rPr>
              <a:t> </a:t>
            </a:r>
            <a:r>
              <a:rPr lang="fr-FR" sz="2400" dirty="0">
                <a:solidFill>
                  <a:srgbClr val="2A2C2C"/>
                </a:solidFill>
                <a:latin typeface="Arial"/>
                <a:cs typeface="Arial"/>
              </a:rPr>
              <a:t>vol</a:t>
            </a:r>
            <a:r>
              <a:rPr lang="fr-FR" sz="2400" spc="-10" dirty="0">
                <a:solidFill>
                  <a:srgbClr val="2A2C2C"/>
                </a:solidFill>
                <a:latin typeface="Arial"/>
                <a:cs typeface="Arial"/>
              </a:rPr>
              <a:t>o</a:t>
            </a:r>
            <a:r>
              <a:rPr lang="fr-FR" sz="2400" dirty="0">
                <a:solidFill>
                  <a:srgbClr val="2A2C2C"/>
                </a:solidFill>
                <a:latin typeface="Arial"/>
                <a:cs typeface="Arial"/>
              </a:rPr>
              <a:t>nté</a:t>
            </a:r>
            <a:r>
              <a:rPr lang="fr-FR" sz="2400" spc="10" dirty="0">
                <a:solidFill>
                  <a:srgbClr val="2A2C2C"/>
                </a:solidFill>
                <a:latin typeface="Arial"/>
                <a:cs typeface="Arial"/>
              </a:rPr>
              <a:t> </a:t>
            </a:r>
            <a:r>
              <a:rPr lang="fr-FR" sz="2400" dirty="0">
                <a:solidFill>
                  <a:srgbClr val="2A2C2C"/>
                </a:solidFill>
                <a:latin typeface="Arial"/>
                <a:cs typeface="Arial"/>
              </a:rPr>
              <a:t>d</a:t>
            </a:r>
            <a:r>
              <a:rPr lang="fr-FR" sz="2400" spc="-10" dirty="0">
                <a:solidFill>
                  <a:srgbClr val="2A2C2C"/>
                </a:solidFill>
                <a:latin typeface="Arial"/>
                <a:cs typeface="Arial"/>
              </a:rPr>
              <a:t>’</a:t>
            </a:r>
            <a:r>
              <a:rPr lang="fr-FR" sz="2400" dirty="0">
                <a:solidFill>
                  <a:srgbClr val="2A2C2C"/>
                </a:solidFill>
                <a:latin typeface="Arial"/>
                <a:cs typeface="Arial"/>
              </a:rPr>
              <a:t>éva</a:t>
            </a:r>
            <a:r>
              <a:rPr lang="fr-FR" sz="2400" spc="-10" dirty="0">
                <a:solidFill>
                  <a:srgbClr val="2A2C2C"/>
                </a:solidFill>
                <a:latin typeface="Arial"/>
                <a:cs typeface="Arial"/>
              </a:rPr>
              <a:t>l</a:t>
            </a:r>
            <a:r>
              <a:rPr lang="fr-FR" sz="2400" dirty="0">
                <a:solidFill>
                  <a:srgbClr val="2A2C2C"/>
                </a:solidFill>
                <a:latin typeface="Arial"/>
                <a:cs typeface="Arial"/>
              </a:rPr>
              <a:t>uati</a:t>
            </a:r>
            <a:r>
              <a:rPr lang="fr-FR" sz="2400" spc="-10" dirty="0">
                <a:solidFill>
                  <a:srgbClr val="2A2C2C"/>
                </a:solidFill>
                <a:latin typeface="Arial"/>
                <a:cs typeface="Arial"/>
              </a:rPr>
              <a:t>o</a:t>
            </a:r>
            <a:r>
              <a:rPr lang="fr-FR" sz="2400" dirty="0">
                <a:solidFill>
                  <a:srgbClr val="2A2C2C"/>
                </a:solidFill>
                <a:latin typeface="Arial"/>
                <a:cs typeface="Arial"/>
              </a:rPr>
              <a:t>n</a:t>
            </a:r>
            <a:r>
              <a:rPr lang="fr-FR" sz="2400" spc="45" dirty="0">
                <a:solidFill>
                  <a:srgbClr val="2A2C2C"/>
                </a:solidFill>
                <a:latin typeface="Arial"/>
                <a:cs typeface="Arial"/>
              </a:rPr>
              <a:t> </a:t>
            </a:r>
            <a:r>
              <a:rPr lang="fr-FR" sz="2400" dirty="0">
                <a:solidFill>
                  <a:srgbClr val="2A2C2C"/>
                </a:solidFill>
                <a:latin typeface="Arial"/>
                <a:cs typeface="Arial"/>
              </a:rPr>
              <a:t>de</a:t>
            </a:r>
            <a:r>
              <a:rPr lang="fr-FR" sz="2400" spc="5" dirty="0">
                <a:solidFill>
                  <a:srgbClr val="2A2C2C"/>
                </a:solidFill>
                <a:latin typeface="Arial"/>
                <a:cs typeface="Arial"/>
              </a:rPr>
              <a:t> </a:t>
            </a:r>
            <a:r>
              <a:rPr lang="fr-FR" sz="2400" dirty="0">
                <a:solidFill>
                  <a:srgbClr val="2A2C2C"/>
                </a:solidFill>
                <a:latin typeface="Arial"/>
                <a:cs typeface="Arial"/>
              </a:rPr>
              <a:t>la</a:t>
            </a:r>
            <a:r>
              <a:rPr lang="fr-FR" sz="2400" spc="-10" dirty="0">
                <a:solidFill>
                  <a:srgbClr val="2A2C2C"/>
                </a:solidFill>
                <a:latin typeface="Arial"/>
                <a:cs typeface="Arial"/>
              </a:rPr>
              <a:t> </a:t>
            </a:r>
            <a:r>
              <a:rPr lang="fr-FR" sz="2400" spc="5" dirty="0">
                <a:solidFill>
                  <a:srgbClr val="2A2C2C"/>
                </a:solidFill>
                <a:latin typeface="Arial"/>
                <a:cs typeface="Arial"/>
              </a:rPr>
              <a:t>m</a:t>
            </a:r>
            <a:r>
              <a:rPr lang="fr-FR" sz="2400" dirty="0">
                <a:solidFill>
                  <a:srgbClr val="2A2C2C"/>
                </a:solidFill>
                <a:latin typeface="Arial"/>
                <a:cs typeface="Arial"/>
              </a:rPr>
              <a:t>ise</a:t>
            </a:r>
            <a:r>
              <a:rPr lang="fr-FR" sz="2400" spc="-10" dirty="0">
                <a:solidFill>
                  <a:srgbClr val="2A2C2C"/>
                </a:solidFill>
                <a:latin typeface="Arial"/>
                <a:cs typeface="Arial"/>
              </a:rPr>
              <a:t> </a:t>
            </a:r>
            <a:r>
              <a:rPr lang="fr-FR" sz="2400" dirty="0">
                <a:solidFill>
                  <a:srgbClr val="2A2C2C"/>
                </a:solidFill>
                <a:latin typeface="Arial"/>
                <a:cs typeface="Arial"/>
              </a:rPr>
              <a:t>en œuvre de</a:t>
            </a:r>
            <a:endParaRPr lang="fr-FR" sz="2400" dirty="0">
              <a:latin typeface="Arial"/>
              <a:cs typeface="Arial"/>
            </a:endParaRPr>
          </a:p>
          <a:p>
            <a:pPr algn="ctr">
              <a:lnSpc>
                <a:spcPts val="2855"/>
              </a:lnSpc>
            </a:pPr>
            <a:r>
              <a:rPr lang="fr-FR" sz="2400" spc="-5" dirty="0">
                <a:solidFill>
                  <a:srgbClr val="2A2C2C"/>
                </a:solidFill>
                <a:latin typeface="Arial"/>
                <a:cs typeface="Arial"/>
              </a:rPr>
              <a:t>l</a:t>
            </a:r>
            <a:r>
              <a:rPr lang="fr-FR" sz="2400" dirty="0">
                <a:solidFill>
                  <a:srgbClr val="2A2C2C"/>
                </a:solidFill>
                <a:latin typeface="Arial"/>
                <a:cs typeface="Arial"/>
              </a:rPr>
              <a:t>a</a:t>
            </a:r>
            <a:r>
              <a:rPr lang="fr-FR" sz="2400" spc="55" dirty="0">
                <a:solidFill>
                  <a:srgbClr val="2A2C2C"/>
                </a:solidFill>
                <a:latin typeface="Times New Roman"/>
                <a:cs typeface="Times New Roman"/>
              </a:rPr>
              <a:t> </a:t>
            </a:r>
            <a:r>
              <a:rPr lang="fr-FR" sz="2400" spc="-5" dirty="0">
                <a:solidFill>
                  <a:srgbClr val="2A2C2C"/>
                </a:solidFill>
                <a:latin typeface="Arial"/>
                <a:cs typeface="Arial"/>
              </a:rPr>
              <a:t>Chart</a:t>
            </a:r>
            <a:r>
              <a:rPr lang="fr-FR" sz="2400" dirty="0">
                <a:solidFill>
                  <a:srgbClr val="2A2C2C"/>
                </a:solidFill>
                <a:latin typeface="Arial"/>
                <a:cs typeface="Arial"/>
              </a:rPr>
              <a:t>e</a:t>
            </a:r>
            <a:r>
              <a:rPr lang="fr-FR" sz="2400" spc="85" dirty="0">
                <a:solidFill>
                  <a:srgbClr val="2A2C2C"/>
                </a:solidFill>
                <a:latin typeface="Times New Roman"/>
                <a:cs typeface="Times New Roman"/>
              </a:rPr>
              <a:t> </a:t>
            </a:r>
            <a:r>
              <a:rPr lang="fr-FR" sz="2400" spc="-5" dirty="0">
                <a:solidFill>
                  <a:srgbClr val="2A2C2C"/>
                </a:solidFill>
                <a:latin typeface="Arial"/>
                <a:cs typeface="Arial"/>
              </a:rPr>
              <a:t>R</a:t>
            </a:r>
            <a:r>
              <a:rPr lang="fr-FR" sz="2400" spc="-10" dirty="0">
                <a:solidFill>
                  <a:srgbClr val="2A2C2C"/>
                </a:solidFill>
                <a:latin typeface="Arial"/>
                <a:cs typeface="Arial"/>
              </a:rPr>
              <a:t>o</a:t>
            </a:r>
            <a:r>
              <a:rPr lang="fr-FR" sz="2400" dirty="0">
                <a:solidFill>
                  <a:srgbClr val="2A2C2C"/>
                </a:solidFill>
                <a:latin typeface="Arial"/>
                <a:cs typeface="Arial"/>
              </a:rPr>
              <a:t>main</a:t>
            </a:r>
            <a:r>
              <a:rPr lang="fr-FR" sz="2400" spc="85" dirty="0">
                <a:solidFill>
                  <a:srgbClr val="2A2C2C"/>
                </a:solidFill>
                <a:latin typeface="Times New Roman"/>
                <a:cs typeface="Times New Roman"/>
              </a:rPr>
              <a:t> </a:t>
            </a:r>
            <a:r>
              <a:rPr lang="fr-FR" sz="2400" dirty="0">
                <a:solidFill>
                  <a:srgbClr val="2A2C2C"/>
                </a:solidFill>
                <a:latin typeface="Arial"/>
                <a:cs typeface="Arial"/>
              </a:rPr>
              <a:t>Jacob</a:t>
            </a:r>
            <a:r>
              <a:rPr lang="fr-FR" sz="2400" spc="65" dirty="0">
                <a:solidFill>
                  <a:srgbClr val="2A2C2C"/>
                </a:solidFill>
                <a:latin typeface="Times New Roman"/>
                <a:cs typeface="Times New Roman"/>
              </a:rPr>
              <a:t> </a:t>
            </a:r>
            <a:r>
              <a:rPr lang="fr-FR" sz="2400" dirty="0">
                <a:solidFill>
                  <a:srgbClr val="2A2C2C"/>
                </a:solidFill>
                <a:latin typeface="Arial"/>
                <a:cs typeface="Arial"/>
              </a:rPr>
              <a:t>a</a:t>
            </a:r>
            <a:r>
              <a:rPr lang="fr-FR" sz="2400" spc="65" dirty="0">
                <a:solidFill>
                  <a:srgbClr val="2A2C2C"/>
                </a:solidFill>
                <a:latin typeface="Times New Roman"/>
                <a:cs typeface="Times New Roman"/>
              </a:rPr>
              <a:t> </a:t>
            </a:r>
            <a:r>
              <a:rPr lang="fr-FR" sz="2400" spc="-5" dirty="0">
                <a:solidFill>
                  <a:srgbClr val="2A2C2C"/>
                </a:solidFill>
                <a:latin typeface="Arial"/>
                <a:cs typeface="Arial"/>
              </a:rPr>
              <a:t>dé</a:t>
            </a:r>
            <a:r>
              <a:rPr lang="fr-FR" sz="2400" spc="-10" dirty="0">
                <a:solidFill>
                  <a:srgbClr val="2A2C2C"/>
                </a:solidFill>
                <a:latin typeface="Arial"/>
                <a:cs typeface="Arial"/>
              </a:rPr>
              <a:t>b</a:t>
            </a:r>
            <a:r>
              <a:rPr lang="fr-FR" sz="2400" spc="-5" dirty="0">
                <a:solidFill>
                  <a:srgbClr val="2A2C2C"/>
                </a:solidFill>
                <a:latin typeface="Arial"/>
                <a:cs typeface="Arial"/>
              </a:rPr>
              <a:t>ouc</a:t>
            </a:r>
            <a:r>
              <a:rPr lang="fr-FR" sz="2400" spc="-10" dirty="0">
                <a:solidFill>
                  <a:srgbClr val="2A2C2C"/>
                </a:solidFill>
                <a:latin typeface="Arial"/>
                <a:cs typeface="Arial"/>
              </a:rPr>
              <a:t>h</a:t>
            </a:r>
            <a:r>
              <a:rPr lang="fr-FR" sz="2400" dirty="0">
                <a:solidFill>
                  <a:srgbClr val="2A2C2C"/>
                </a:solidFill>
                <a:latin typeface="Arial"/>
                <a:cs typeface="Arial"/>
              </a:rPr>
              <a:t>é</a:t>
            </a:r>
            <a:r>
              <a:rPr lang="fr-FR" sz="2400" spc="90" dirty="0">
                <a:solidFill>
                  <a:srgbClr val="2A2C2C"/>
                </a:solidFill>
                <a:latin typeface="Times New Roman"/>
                <a:cs typeface="Times New Roman"/>
              </a:rPr>
              <a:t> </a:t>
            </a:r>
            <a:r>
              <a:rPr lang="fr-FR" sz="2400" dirty="0">
                <a:solidFill>
                  <a:srgbClr val="2A2C2C"/>
                </a:solidFill>
                <a:latin typeface="Arial"/>
                <a:cs typeface="Arial"/>
              </a:rPr>
              <a:t>sur</a:t>
            </a:r>
            <a:r>
              <a:rPr lang="fr-FR" sz="2400" spc="70" dirty="0">
                <a:solidFill>
                  <a:srgbClr val="2A2C2C"/>
                </a:solidFill>
                <a:latin typeface="Times New Roman"/>
                <a:cs typeface="Times New Roman"/>
              </a:rPr>
              <a:t> </a:t>
            </a:r>
            <a:r>
              <a:rPr lang="fr-FR" sz="2400" spc="-5" dirty="0">
                <a:solidFill>
                  <a:srgbClr val="2A2C2C"/>
                </a:solidFill>
                <a:latin typeface="Arial"/>
                <a:cs typeface="Arial"/>
              </a:rPr>
              <a:t>l</a:t>
            </a:r>
            <a:r>
              <a:rPr lang="fr-FR" sz="2400" dirty="0">
                <a:solidFill>
                  <a:srgbClr val="2A2C2C"/>
                </a:solidFill>
                <a:latin typeface="Arial"/>
                <a:cs typeface="Arial"/>
              </a:rPr>
              <a:t>a</a:t>
            </a:r>
            <a:r>
              <a:rPr lang="fr-FR" sz="2400" spc="55" dirty="0">
                <a:solidFill>
                  <a:srgbClr val="2A2C2C"/>
                </a:solidFill>
                <a:latin typeface="Times New Roman"/>
                <a:cs typeface="Times New Roman"/>
              </a:rPr>
              <a:t> </a:t>
            </a:r>
            <a:r>
              <a:rPr lang="fr-FR" sz="2400" dirty="0">
                <a:solidFill>
                  <a:srgbClr val="2A2C2C"/>
                </a:solidFill>
                <a:latin typeface="Arial"/>
                <a:cs typeface="Arial"/>
              </a:rPr>
              <a:t>c</a:t>
            </a:r>
            <a:r>
              <a:rPr lang="fr-FR" sz="2400" spc="5" dirty="0">
                <a:solidFill>
                  <a:srgbClr val="2A2C2C"/>
                </a:solidFill>
                <a:latin typeface="Arial"/>
                <a:cs typeface="Arial"/>
              </a:rPr>
              <a:t>r</a:t>
            </a:r>
            <a:r>
              <a:rPr lang="fr-FR" sz="2400" spc="-5" dirty="0">
                <a:solidFill>
                  <a:srgbClr val="2A2C2C"/>
                </a:solidFill>
                <a:latin typeface="Arial"/>
                <a:cs typeface="Arial"/>
              </a:rPr>
              <a:t>éati</a:t>
            </a:r>
            <a:r>
              <a:rPr lang="fr-FR" sz="2400" spc="-10" dirty="0">
                <a:solidFill>
                  <a:srgbClr val="2A2C2C"/>
                </a:solidFill>
                <a:latin typeface="Arial"/>
                <a:cs typeface="Arial"/>
              </a:rPr>
              <a:t>o</a:t>
            </a:r>
            <a:r>
              <a:rPr lang="fr-FR" sz="2400" dirty="0">
                <a:solidFill>
                  <a:srgbClr val="2A2C2C"/>
                </a:solidFill>
                <a:latin typeface="Arial"/>
                <a:cs typeface="Arial"/>
              </a:rPr>
              <a:t>n</a:t>
            </a:r>
            <a:r>
              <a:rPr lang="fr-FR" sz="2400" spc="75" dirty="0">
                <a:solidFill>
                  <a:srgbClr val="2A2C2C"/>
                </a:solidFill>
                <a:latin typeface="Times New Roman"/>
                <a:cs typeface="Times New Roman"/>
              </a:rPr>
              <a:t> </a:t>
            </a:r>
            <a:r>
              <a:rPr lang="fr-FR" sz="2400" spc="-5" dirty="0">
                <a:solidFill>
                  <a:srgbClr val="2A2C2C"/>
                </a:solidFill>
                <a:latin typeface="Arial"/>
                <a:cs typeface="Arial"/>
              </a:rPr>
              <a:t>d</a:t>
            </a:r>
            <a:r>
              <a:rPr lang="fr-FR" sz="2400" dirty="0">
                <a:solidFill>
                  <a:srgbClr val="2A2C2C"/>
                </a:solidFill>
                <a:latin typeface="Arial"/>
                <a:cs typeface="Arial"/>
              </a:rPr>
              <a:t>u</a:t>
            </a:r>
            <a:r>
              <a:rPr lang="fr-FR" sz="2400" spc="65" dirty="0">
                <a:solidFill>
                  <a:srgbClr val="2A2C2C"/>
                </a:solidFill>
                <a:latin typeface="Times New Roman"/>
                <a:cs typeface="Times New Roman"/>
              </a:rPr>
              <a:t> </a:t>
            </a:r>
            <a:r>
              <a:rPr lang="fr-FR" sz="2400" spc="-5" dirty="0">
                <a:solidFill>
                  <a:srgbClr val="2A2C2C"/>
                </a:solidFill>
                <a:latin typeface="Arial"/>
                <a:cs typeface="Arial"/>
              </a:rPr>
              <a:t>quest</a:t>
            </a:r>
            <a:r>
              <a:rPr lang="fr-FR" sz="2400" spc="-10" dirty="0">
                <a:solidFill>
                  <a:srgbClr val="2A2C2C"/>
                </a:solidFill>
                <a:latin typeface="Arial"/>
                <a:cs typeface="Arial"/>
              </a:rPr>
              <a:t>i</a:t>
            </a:r>
            <a:r>
              <a:rPr lang="fr-FR" sz="2400" spc="-5" dirty="0">
                <a:solidFill>
                  <a:srgbClr val="2A2C2C"/>
                </a:solidFill>
                <a:latin typeface="Arial"/>
                <a:cs typeface="Arial"/>
              </a:rPr>
              <a:t>on</a:t>
            </a:r>
            <a:r>
              <a:rPr lang="fr-FR" sz="2400" spc="-10" dirty="0">
                <a:solidFill>
                  <a:srgbClr val="2A2C2C"/>
                </a:solidFill>
                <a:latin typeface="Arial"/>
                <a:cs typeface="Arial"/>
              </a:rPr>
              <a:t>n</a:t>
            </a:r>
            <a:r>
              <a:rPr lang="fr-FR" sz="2400" spc="-5" dirty="0">
                <a:solidFill>
                  <a:srgbClr val="2A2C2C"/>
                </a:solidFill>
                <a:latin typeface="Arial"/>
                <a:cs typeface="Arial"/>
              </a:rPr>
              <a:t>a</a:t>
            </a:r>
            <a:r>
              <a:rPr lang="fr-FR" sz="2400" spc="-10" dirty="0">
                <a:solidFill>
                  <a:srgbClr val="2A2C2C"/>
                </a:solidFill>
                <a:latin typeface="Arial"/>
                <a:cs typeface="Arial"/>
              </a:rPr>
              <a:t>i</a:t>
            </a:r>
            <a:r>
              <a:rPr lang="fr-FR" sz="2400" dirty="0">
                <a:solidFill>
                  <a:srgbClr val="2A2C2C"/>
                </a:solidFill>
                <a:latin typeface="Arial"/>
                <a:cs typeface="Arial"/>
              </a:rPr>
              <a:t>re.</a:t>
            </a:r>
            <a:endParaRPr lang="fr-FR" sz="2400" dirty="0">
              <a:latin typeface="Arial"/>
              <a:cs typeface="Arial"/>
            </a:endParaRPr>
          </a:p>
        </p:txBody>
      </p:sp>
      <p:sp>
        <p:nvSpPr>
          <p:cNvPr id="6" name="object 6"/>
          <p:cNvSpPr/>
          <p:nvPr/>
        </p:nvSpPr>
        <p:spPr>
          <a:xfrm>
            <a:off x="3556000" y="4840642"/>
            <a:ext cx="4584362" cy="1048816"/>
          </a:xfrm>
          <a:prstGeom prst="rect">
            <a:avLst/>
          </a:prstGeom>
          <a:blipFill>
            <a:blip r:embed="rId3" cstate="print"/>
            <a:srcRect/>
            <a:stretch>
              <a:fillRect l="-25673" r="2"/>
            </a:stretch>
          </a:blipFill>
        </p:spPr>
        <p:txBody>
          <a:bodyPr wrap="square" lIns="0" tIns="0" rIns="0" bIns="0" rtlCol="0"/>
          <a:lstStyle/>
          <a:p>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1523999" y="1981200"/>
            <a:ext cx="10169708" cy="2250936"/>
            <a:chOff x="1523999" y="1981200"/>
            <a:chExt cx="10169708" cy="2250936"/>
          </a:xfrm>
        </p:grpSpPr>
        <p:sp>
          <p:nvSpPr>
            <p:cNvPr id="9" name="Rectangle 8"/>
            <p:cNvSpPr/>
            <p:nvPr/>
          </p:nvSpPr>
          <p:spPr>
            <a:xfrm>
              <a:off x="3193859" y="1981200"/>
              <a:ext cx="8499848" cy="1477328"/>
            </a:xfrm>
            <a:prstGeom prst="rect">
              <a:avLst/>
            </a:prstGeom>
          </p:spPr>
          <p:txBody>
            <a:bodyPr wrap="square">
              <a:spAutoFit/>
            </a:bodyPr>
            <a:lstStyle/>
            <a:p>
              <a:pPr marL="285750" indent="-285750" algn="just">
                <a:buFont typeface="Wingdings" panose="05000000000000000000" pitchFamily="2" charset="2"/>
                <a:buChar char="Ø"/>
              </a:pPr>
              <a:r>
                <a:rPr lang="fr-FR" sz="2000" kern="0">
                  <a:solidFill>
                    <a:srgbClr val="000000"/>
                  </a:solidFill>
                  <a:cs typeface="Arial" panose="020B0604020202020204" pitchFamily="34" charset="0"/>
                </a:rPr>
                <a:t>Volonté de mieux </a:t>
              </a:r>
              <a:r>
                <a:rPr lang="fr-FR" sz="2000" b="1" kern="0">
                  <a:solidFill>
                    <a:schemeClr val="tx2"/>
                  </a:solidFill>
                  <a:cs typeface="Arial" panose="020B0604020202020204" pitchFamily="34" charset="0"/>
                </a:rPr>
                <a:t>caractériser et objectiver</a:t>
              </a:r>
              <a:r>
                <a:rPr lang="fr-FR" sz="2000" kern="0">
                  <a:solidFill>
                    <a:schemeClr val="tx2"/>
                  </a:solidFill>
                  <a:cs typeface="Arial" panose="020B0604020202020204" pitchFamily="34" charset="0"/>
                </a:rPr>
                <a:t> </a:t>
              </a:r>
              <a:r>
                <a:rPr lang="fr-FR" sz="2000" kern="0">
                  <a:solidFill>
                    <a:srgbClr val="000000"/>
                  </a:solidFill>
                  <a:cs typeface="Arial" panose="020B0604020202020204" pitchFamily="34" charset="0"/>
                </a:rPr>
                <a:t>les problématiques d’accès aux soins des personnes vivant avec un handicap.</a:t>
              </a:r>
            </a:p>
            <a:p>
              <a:pPr marL="285750" indent="-285750" algn="just">
                <a:spcBef>
                  <a:spcPts val="1200"/>
                </a:spcBef>
                <a:buFont typeface="Wingdings" panose="05000000000000000000" pitchFamily="2" charset="2"/>
                <a:buChar char="Ø"/>
              </a:pPr>
              <a:r>
                <a:rPr lang="fr-FR" sz="2000" kern="0">
                  <a:solidFill>
                    <a:srgbClr val="000000"/>
                  </a:solidFill>
                  <a:cs typeface="Arial" panose="020B0604020202020204" pitchFamily="34" charset="0"/>
                </a:rPr>
                <a:t>L’objectif : développer des </a:t>
              </a:r>
              <a:r>
                <a:rPr lang="fr-FR" sz="2000" b="1" kern="0">
                  <a:solidFill>
                    <a:schemeClr val="tx2"/>
                  </a:solidFill>
                  <a:cs typeface="Arial" panose="020B0604020202020204" pitchFamily="34" charset="0"/>
                </a:rPr>
                <a:t>actions ciblées </a:t>
              </a:r>
              <a:r>
                <a:rPr lang="fr-FR" sz="2000" kern="0">
                  <a:solidFill>
                    <a:srgbClr val="000000"/>
                  </a:solidFill>
                  <a:cs typeface="Arial" panose="020B0604020202020204" pitchFamily="34" charset="0"/>
                </a:rPr>
                <a:t>et adaptées sur les différents territoires.</a:t>
              </a:r>
            </a:p>
          </p:txBody>
        </p:sp>
        <p:sp>
          <p:nvSpPr>
            <p:cNvPr id="10" name="Rectangle 9"/>
            <p:cNvSpPr/>
            <p:nvPr/>
          </p:nvSpPr>
          <p:spPr>
            <a:xfrm>
              <a:off x="3499105" y="3524250"/>
              <a:ext cx="8118404" cy="707886"/>
            </a:xfrm>
            <a:prstGeom prst="rect">
              <a:avLst/>
            </a:prstGeom>
          </p:spPr>
          <p:txBody>
            <a:bodyPr wrap="square">
              <a:spAutoFit/>
            </a:bodyPr>
            <a:lstStyle/>
            <a:p>
              <a:pPr algn="just"/>
              <a:r>
                <a:rPr lang="fr-FR" sz="2000" kern="0" dirty="0">
                  <a:solidFill>
                    <a:schemeClr val="accent1">
                      <a:lumMod val="75000"/>
                    </a:schemeClr>
                  </a:solidFill>
                  <a:cs typeface="Arial" panose="020B0604020202020204" pitchFamily="34" charset="0"/>
                </a:rPr>
                <a:t>L’assurance maladie a retenu le </a:t>
              </a:r>
              <a:r>
                <a:rPr lang="fr-FR" sz="2000" b="1" kern="0" dirty="0">
                  <a:solidFill>
                    <a:schemeClr val="accent1">
                      <a:lumMod val="50000"/>
                    </a:schemeClr>
                  </a:solidFill>
                  <a:cs typeface="Arial" panose="020B0604020202020204" pitchFamily="34" charset="0"/>
                </a:rPr>
                <a:t>baromètre Handifaction </a:t>
              </a:r>
              <a:r>
                <a:rPr lang="fr-FR" sz="2000" kern="0" dirty="0">
                  <a:solidFill>
                    <a:schemeClr val="accent1">
                      <a:lumMod val="75000"/>
                    </a:schemeClr>
                  </a:solidFill>
                  <a:cs typeface="Arial" panose="020B0604020202020204" pitchFamily="34" charset="0"/>
                </a:rPr>
                <a:t>comme </a:t>
              </a:r>
              <a:r>
                <a:rPr lang="fr-FR" sz="2000" b="1" kern="0" dirty="0">
                  <a:solidFill>
                    <a:schemeClr val="accent1">
                      <a:lumMod val="50000"/>
                    </a:schemeClr>
                  </a:solidFill>
                  <a:cs typeface="Arial" panose="020B0604020202020204" pitchFamily="34" charset="0"/>
                </a:rPr>
                <a:t>outil </a:t>
              </a:r>
              <a:r>
                <a:rPr lang="fr-FR" sz="2000" b="1" kern="0">
                  <a:solidFill>
                    <a:schemeClr val="accent1">
                      <a:lumMod val="50000"/>
                    </a:schemeClr>
                  </a:solidFill>
                  <a:cs typeface="Arial" panose="020B0604020202020204" pitchFamily="34" charset="0"/>
                </a:rPr>
                <a:t>de référence</a:t>
              </a:r>
              <a:r>
                <a:rPr lang="fr-FR" sz="2000" kern="0">
                  <a:solidFill>
                    <a:schemeClr val="accent1">
                      <a:lumMod val="50000"/>
                    </a:schemeClr>
                  </a:solidFill>
                  <a:cs typeface="Arial" panose="020B0604020202020204" pitchFamily="34" charset="0"/>
                </a:rPr>
                <a:t>.</a:t>
              </a:r>
              <a:endParaRPr lang="fr-FR" sz="2000" i="1" kern="0" dirty="0">
                <a:solidFill>
                  <a:schemeClr val="accent1">
                    <a:lumMod val="75000"/>
                  </a:schemeClr>
                </a:solidFill>
                <a:cs typeface="Arial" panose="020B0604020202020204" pitchFamily="34" charset="0"/>
              </a:endParaRPr>
            </a:p>
          </p:txBody>
        </p:sp>
        <p:sp>
          <p:nvSpPr>
            <p:cNvPr id="15" name="Flèche à angle droit 14"/>
            <p:cNvSpPr/>
            <p:nvPr/>
          </p:nvSpPr>
          <p:spPr>
            <a:xfrm rot="5400000">
              <a:off x="2201317" y="2763293"/>
              <a:ext cx="597989" cy="1952626"/>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kern="0">
                <a:solidFill>
                  <a:srgbClr val="000000"/>
                </a:solidFill>
              </a:endParaRPr>
            </a:p>
          </p:txBody>
        </p:sp>
      </p:grpSp>
      <p:sp>
        <p:nvSpPr>
          <p:cNvPr id="8" name="Rectangle 7"/>
          <p:cNvSpPr/>
          <p:nvPr/>
        </p:nvSpPr>
        <p:spPr>
          <a:xfrm>
            <a:off x="4305300" y="4400550"/>
            <a:ext cx="7312209" cy="1619250"/>
          </a:xfrm>
          <a:prstGeom prst="rect">
            <a:avLst/>
          </a:prstGeom>
        </p:spPr>
        <p:txBody>
          <a:bodyPr wrap="square">
            <a:spAutoFit/>
          </a:bodyPr>
          <a:lstStyle/>
          <a:p>
            <a:pPr algn="just"/>
            <a:r>
              <a:rPr lang="fr-FR" sz="2000" b="1" kern="0">
                <a:solidFill>
                  <a:schemeClr val="tx2"/>
                </a:solidFill>
                <a:cs typeface="Arial" panose="020B0604020202020204" pitchFamily="34" charset="0"/>
              </a:rPr>
              <a:t>Intégration à la CRAMIF en janvier 2022 </a:t>
            </a:r>
            <a:r>
              <a:rPr lang="fr-FR" sz="2000" kern="0">
                <a:solidFill>
                  <a:srgbClr val="000000"/>
                </a:solidFill>
                <a:cs typeface="Arial" panose="020B0604020202020204" pitchFamily="34" charset="0"/>
              </a:rPr>
              <a:t>de l’équipe en charge de ce questionnaire ainsi que de la gestion, de l’administration de l’outil et de la production de rapports et d’analyses statistiques qualitatives, géographiques non médicales et strictement anonymes.</a:t>
            </a:r>
          </a:p>
        </p:txBody>
      </p:sp>
      <p:pic>
        <p:nvPicPr>
          <p:cNvPr id="2050" name="Picture 2">
            <a:extLst>
              <a:ext uri="{FF2B5EF4-FFF2-40B4-BE49-F238E27FC236}">
                <a16:creationId xmlns:a16="http://schemas.microsoft.com/office/drawing/2014/main" id="{C8314D33-D314-4C53-CCBA-58659E2E0C3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8293" y="1945394"/>
            <a:ext cx="2429158" cy="1615450"/>
          </a:xfrm>
          <a:prstGeom prst="round2DiagRect">
            <a:avLst>
              <a:gd name="adj1" fmla="val 15423"/>
              <a:gd name="adj2" fmla="val 13062"/>
            </a:avLst>
          </a:prstGeom>
          <a:ln w="88900" cap="sq">
            <a:no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Image 2" descr="Une image contenant texte&#10;&#10;Description générée automatiquement">
            <a:extLst>
              <a:ext uri="{FF2B5EF4-FFF2-40B4-BE49-F238E27FC236}">
                <a16:creationId xmlns:a16="http://schemas.microsoft.com/office/drawing/2014/main" id="{3943B254-38F7-E3B0-6694-3B0356BA33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491" y="4856689"/>
            <a:ext cx="3492993" cy="689123"/>
          </a:xfrm>
          <a:prstGeom prst="rect">
            <a:avLst/>
          </a:prstGeom>
        </p:spPr>
      </p:pic>
      <p:sp>
        <p:nvSpPr>
          <p:cNvPr id="14" name="object 7">
            <a:extLst>
              <a:ext uri="{FF2B5EF4-FFF2-40B4-BE49-F238E27FC236}">
                <a16:creationId xmlns:a16="http://schemas.microsoft.com/office/drawing/2014/main" id="{28DB2F4D-4E52-ED37-9F27-66B12BF949FB}"/>
              </a:ext>
            </a:extLst>
          </p:cNvPr>
          <p:cNvSpPr txBox="1">
            <a:spLocks noGrp="1"/>
          </p:cNvSpPr>
          <p:nvPr>
            <p:ph type="sldNum" sz="quarter" idx="15"/>
          </p:nvPr>
        </p:nvSpPr>
        <p:spPr>
          <a:xfrm>
            <a:off x="395469" y="6229647"/>
            <a:ext cx="720000" cy="288000"/>
          </a:xfrm>
          <a:prstGeom prst="rect">
            <a:avLst/>
          </a:prstGeom>
        </p:spPr>
        <p:txBody>
          <a:bodyPr vert="horz" wrap="square" lIns="0" tIns="0" rIns="0" bIns="0" rtlCol="0">
            <a:spAutoFit/>
          </a:bodyPr>
          <a:lstStyle/>
          <a:p>
            <a:pPr marL="25400">
              <a:lnSpc>
                <a:spcPct val="100000"/>
              </a:lnSpc>
            </a:pPr>
            <a:fld id="{81D60167-4931-47E6-BA6A-407CBD079E47}" type="slidenum">
              <a:rPr lang="fr-FR"/>
              <a:t>6</a:t>
            </a:fld>
            <a:endParaRPr lang="fr-FR"/>
          </a:p>
        </p:txBody>
      </p:sp>
    </p:spTree>
    <p:extLst>
      <p:ext uri="{BB962C8B-B14F-4D97-AF65-F5344CB8AC3E}">
        <p14:creationId xmlns:p14="http://schemas.microsoft.com/office/powerpoint/2010/main" val="364292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754115" y="4953275"/>
            <a:ext cx="3500120" cy="782715"/>
          </a:xfrm>
          <a:prstGeom prst="rect">
            <a:avLst/>
          </a:prstGeom>
        </p:spPr>
        <p:txBody>
          <a:bodyPr vert="horz" wrap="square" lIns="0" tIns="0" rIns="0" bIns="0" rtlCol="0">
            <a:spAutoFit/>
          </a:bodyPr>
          <a:lstStyle/>
          <a:p>
            <a:pPr marL="12700" marR="5080" indent="111125">
              <a:lnSpc>
                <a:spcPct val="110000"/>
              </a:lnSpc>
            </a:pPr>
            <a:r>
              <a:rPr lang="fr-FR" sz="2400" spc="-5">
                <a:solidFill>
                  <a:srgbClr val="2A2C2C"/>
                </a:solidFill>
                <a:latin typeface="Arial"/>
                <a:cs typeface="Arial"/>
              </a:rPr>
              <a:t>H</a:t>
            </a:r>
            <a:r>
              <a:rPr lang="fr-FR" sz="2400" spc="-10">
                <a:solidFill>
                  <a:srgbClr val="2A2C2C"/>
                </a:solidFill>
                <a:latin typeface="Arial"/>
                <a:cs typeface="Arial"/>
              </a:rPr>
              <a:t>a</a:t>
            </a:r>
            <a:r>
              <a:rPr lang="fr-FR" sz="2400" spc="-5">
                <a:solidFill>
                  <a:srgbClr val="2A2C2C"/>
                </a:solidFill>
                <a:latin typeface="Arial"/>
                <a:cs typeface="Arial"/>
              </a:rPr>
              <a:t>nd</a:t>
            </a:r>
            <a:r>
              <a:rPr lang="fr-FR" sz="2400" spc="-10">
                <a:solidFill>
                  <a:srgbClr val="2A2C2C"/>
                </a:solidFill>
                <a:latin typeface="Arial"/>
                <a:cs typeface="Arial"/>
              </a:rPr>
              <a:t>ifact</a:t>
            </a:r>
            <a:r>
              <a:rPr lang="fr-FR" sz="2400" spc="-5">
                <a:solidFill>
                  <a:srgbClr val="2A2C2C"/>
                </a:solidFill>
                <a:latin typeface="Arial"/>
                <a:cs typeface="Arial"/>
              </a:rPr>
              <a:t>i</a:t>
            </a:r>
            <a:r>
              <a:rPr lang="fr-FR" sz="2400" spc="-10">
                <a:solidFill>
                  <a:srgbClr val="2A2C2C"/>
                </a:solidFill>
                <a:latin typeface="Arial"/>
                <a:cs typeface="Arial"/>
              </a:rPr>
              <a:t>o</a:t>
            </a:r>
            <a:r>
              <a:rPr lang="fr-FR" sz="2400">
                <a:solidFill>
                  <a:srgbClr val="2A2C2C"/>
                </a:solidFill>
                <a:latin typeface="Arial"/>
                <a:cs typeface="Arial"/>
              </a:rPr>
              <a:t>n</a:t>
            </a:r>
            <a:r>
              <a:rPr lang="fr-FR" sz="2400" spc="100">
                <a:solidFill>
                  <a:srgbClr val="2A2C2C"/>
                </a:solidFill>
                <a:latin typeface="Times New Roman"/>
                <a:cs typeface="Times New Roman"/>
              </a:rPr>
              <a:t> </a:t>
            </a:r>
            <a:r>
              <a:rPr lang="fr-FR" sz="2400" spc="-20">
                <a:solidFill>
                  <a:srgbClr val="2A2C2C"/>
                </a:solidFill>
                <a:latin typeface="Arial"/>
                <a:cs typeface="Arial"/>
              </a:rPr>
              <a:t>es</a:t>
            </a:r>
            <a:r>
              <a:rPr lang="fr-FR" sz="2400" spc="-10">
                <a:solidFill>
                  <a:srgbClr val="2A2C2C"/>
                </a:solidFill>
                <a:latin typeface="Arial"/>
                <a:cs typeface="Arial"/>
              </a:rPr>
              <a:t>t</a:t>
            </a:r>
            <a:r>
              <a:rPr lang="fr-FR" sz="2400" spc="65">
                <a:solidFill>
                  <a:srgbClr val="2A2C2C"/>
                </a:solidFill>
                <a:latin typeface="Times New Roman"/>
                <a:cs typeface="Times New Roman"/>
              </a:rPr>
              <a:t> </a:t>
            </a:r>
            <a:r>
              <a:rPr lang="fr-FR" sz="2400" spc="-10">
                <a:solidFill>
                  <a:srgbClr val="2A2C2C"/>
                </a:solidFill>
                <a:latin typeface="Arial"/>
                <a:cs typeface="Arial"/>
              </a:rPr>
              <a:t>u</a:t>
            </a:r>
            <a:r>
              <a:rPr lang="fr-FR" sz="2400">
                <a:solidFill>
                  <a:srgbClr val="2A2C2C"/>
                </a:solidFill>
                <a:latin typeface="Arial"/>
                <a:cs typeface="Arial"/>
              </a:rPr>
              <a:t>n</a:t>
            </a:r>
            <a:r>
              <a:rPr lang="fr-FR" sz="2400" spc="65">
                <a:solidFill>
                  <a:srgbClr val="2A2C2C"/>
                </a:solidFill>
                <a:latin typeface="Times New Roman"/>
                <a:cs typeface="Times New Roman"/>
              </a:rPr>
              <a:t> </a:t>
            </a:r>
            <a:r>
              <a:rPr lang="fr-FR" sz="2400" spc="-5">
                <a:solidFill>
                  <a:srgbClr val="2A2C2C"/>
                </a:solidFill>
                <a:latin typeface="Arial"/>
                <a:cs typeface="Arial"/>
              </a:rPr>
              <a:t>outil</a:t>
            </a:r>
            <a:r>
              <a:rPr lang="fr-FR" sz="2400" spc="-5">
                <a:solidFill>
                  <a:srgbClr val="2A2C2C"/>
                </a:solidFill>
                <a:latin typeface="Times New Roman"/>
                <a:cs typeface="Times New Roman"/>
              </a:rPr>
              <a:t> </a:t>
            </a:r>
            <a:r>
              <a:rPr lang="fr-FR" sz="2400" spc="-5">
                <a:solidFill>
                  <a:srgbClr val="2A2C2C"/>
                </a:solidFill>
                <a:latin typeface="Arial"/>
                <a:cs typeface="Arial"/>
              </a:rPr>
              <a:t>d</a:t>
            </a:r>
            <a:r>
              <a:rPr lang="fr-FR" sz="2400">
                <a:solidFill>
                  <a:srgbClr val="2A2C2C"/>
                </a:solidFill>
                <a:latin typeface="Arial"/>
                <a:cs typeface="Arial"/>
              </a:rPr>
              <a:t>e</a:t>
            </a:r>
            <a:r>
              <a:rPr lang="fr-FR" sz="2400" spc="65">
                <a:solidFill>
                  <a:srgbClr val="2A2C2C"/>
                </a:solidFill>
                <a:latin typeface="Times New Roman"/>
                <a:cs typeface="Times New Roman"/>
              </a:rPr>
              <a:t> </a:t>
            </a:r>
            <a:r>
              <a:rPr lang="fr-FR" sz="2400" b="1">
                <a:solidFill>
                  <a:srgbClr val="0C4099"/>
                </a:solidFill>
                <a:latin typeface="Arial"/>
                <a:cs typeface="Arial"/>
              </a:rPr>
              <a:t>démo</a:t>
            </a:r>
            <a:r>
              <a:rPr lang="fr-FR" sz="2400" b="1" spc="-10">
                <a:solidFill>
                  <a:srgbClr val="0C4099"/>
                </a:solidFill>
                <a:latin typeface="Arial"/>
                <a:cs typeface="Arial"/>
              </a:rPr>
              <a:t>c</a:t>
            </a:r>
            <a:r>
              <a:rPr lang="fr-FR" sz="2400" b="1" spc="-5">
                <a:solidFill>
                  <a:srgbClr val="0C4099"/>
                </a:solidFill>
                <a:latin typeface="Arial"/>
                <a:cs typeface="Arial"/>
              </a:rPr>
              <a:t>rat</a:t>
            </a:r>
            <a:r>
              <a:rPr lang="fr-FR" sz="2400" b="1" spc="5">
                <a:solidFill>
                  <a:srgbClr val="0C4099"/>
                </a:solidFill>
                <a:latin typeface="Arial"/>
                <a:cs typeface="Arial"/>
              </a:rPr>
              <a:t>i</a:t>
            </a:r>
            <a:r>
              <a:rPr lang="fr-FR" sz="2400" b="1">
                <a:solidFill>
                  <a:srgbClr val="0C4099"/>
                </a:solidFill>
                <a:latin typeface="Arial"/>
                <a:cs typeface="Arial"/>
              </a:rPr>
              <a:t>e</a:t>
            </a:r>
            <a:r>
              <a:rPr lang="fr-FR" sz="2400" b="1" spc="65">
                <a:solidFill>
                  <a:srgbClr val="0C4099"/>
                </a:solidFill>
                <a:latin typeface="Times New Roman"/>
                <a:cs typeface="Times New Roman"/>
              </a:rPr>
              <a:t> </a:t>
            </a:r>
            <a:r>
              <a:rPr lang="fr-FR" sz="2400" b="1" spc="-20">
                <a:solidFill>
                  <a:srgbClr val="0C4099"/>
                </a:solidFill>
                <a:latin typeface="Arial"/>
                <a:cs typeface="Arial"/>
              </a:rPr>
              <a:t>sanita</a:t>
            </a:r>
            <a:r>
              <a:rPr lang="fr-FR" sz="2400" b="1" spc="-5">
                <a:solidFill>
                  <a:srgbClr val="0C4099"/>
                </a:solidFill>
                <a:latin typeface="Arial"/>
                <a:cs typeface="Arial"/>
              </a:rPr>
              <a:t>ir</a:t>
            </a:r>
            <a:r>
              <a:rPr lang="fr-FR" sz="2400" b="1" spc="5">
                <a:solidFill>
                  <a:srgbClr val="0C4099"/>
                </a:solidFill>
                <a:latin typeface="Arial"/>
                <a:cs typeface="Arial"/>
              </a:rPr>
              <a:t>e</a:t>
            </a:r>
            <a:r>
              <a:rPr lang="fr-FR" sz="2400" spc="-10">
                <a:solidFill>
                  <a:srgbClr val="2A2C2C"/>
                </a:solidFill>
                <a:latin typeface="Arial"/>
                <a:cs typeface="Arial"/>
              </a:rPr>
              <a:t>.</a:t>
            </a:r>
            <a:endParaRPr lang="fr-FR" sz="2400">
              <a:latin typeface="Arial"/>
              <a:cs typeface="Arial"/>
            </a:endParaRPr>
          </a:p>
        </p:txBody>
      </p:sp>
      <p:sp>
        <p:nvSpPr>
          <p:cNvPr id="5" name="object 5"/>
          <p:cNvSpPr txBox="1"/>
          <p:nvPr/>
        </p:nvSpPr>
        <p:spPr>
          <a:xfrm>
            <a:off x="1979164" y="4953280"/>
            <a:ext cx="2852420" cy="777136"/>
          </a:xfrm>
          <a:prstGeom prst="rect">
            <a:avLst/>
          </a:prstGeom>
        </p:spPr>
        <p:txBody>
          <a:bodyPr vert="horz" wrap="square" lIns="0" tIns="0" rIns="0" bIns="0" rtlCol="0">
            <a:spAutoFit/>
          </a:bodyPr>
          <a:lstStyle/>
          <a:p>
            <a:pPr algn="ctr">
              <a:lnSpc>
                <a:spcPct val="100000"/>
              </a:lnSpc>
            </a:pPr>
            <a:r>
              <a:rPr lang="fr-FR" sz="2400">
                <a:solidFill>
                  <a:srgbClr val="2A2C2C"/>
                </a:solidFill>
                <a:latin typeface="Arial"/>
                <a:cs typeface="Arial"/>
              </a:rPr>
              <a:t>Un</a:t>
            </a:r>
            <a:r>
              <a:rPr lang="fr-FR" sz="2400" spc="-10">
                <a:solidFill>
                  <a:srgbClr val="2A2C2C"/>
                </a:solidFill>
                <a:latin typeface="Arial"/>
                <a:cs typeface="Arial"/>
              </a:rPr>
              <a:t> </a:t>
            </a:r>
            <a:r>
              <a:rPr lang="fr-FR" sz="2400">
                <a:solidFill>
                  <a:srgbClr val="2A2C2C"/>
                </a:solidFill>
                <a:latin typeface="Arial"/>
                <a:cs typeface="Arial"/>
              </a:rPr>
              <a:t>outil</a:t>
            </a:r>
            <a:r>
              <a:rPr lang="fr-FR" sz="2400" spc="5">
                <a:solidFill>
                  <a:srgbClr val="2A2C2C"/>
                </a:solidFill>
                <a:latin typeface="Arial"/>
                <a:cs typeface="Arial"/>
              </a:rPr>
              <a:t> </a:t>
            </a:r>
            <a:r>
              <a:rPr lang="fr-FR" sz="2400">
                <a:solidFill>
                  <a:srgbClr val="2A2C2C"/>
                </a:solidFill>
                <a:latin typeface="Arial"/>
                <a:cs typeface="Arial"/>
              </a:rPr>
              <a:t>d</a:t>
            </a:r>
            <a:r>
              <a:rPr lang="fr-FR" sz="2400" spc="-10">
                <a:solidFill>
                  <a:srgbClr val="2A2C2C"/>
                </a:solidFill>
                <a:latin typeface="Arial"/>
                <a:cs typeface="Arial"/>
              </a:rPr>
              <a:t>’</a:t>
            </a:r>
            <a:r>
              <a:rPr lang="fr-FR" sz="2400">
                <a:solidFill>
                  <a:srgbClr val="2A2C2C"/>
                </a:solidFill>
                <a:latin typeface="Arial"/>
                <a:cs typeface="Arial"/>
              </a:rPr>
              <a:t>e</a:t>
            </a:r>
            <a:r>
              <a:rPr lang="fr-FR" sz="2400" spc="-15">
                <a:solidFill>
                  <a:srgbClr val="2A2C2C"/>
                </a:solidFill>
                <a:latin typeface="Arial"/>
                <a:cs typeface="Arial"/>
              </a:rPr>
              <a:t>x</a:t>
            </a:r>
            <a:r>
              <a:rPr lang="fr-FR" sz="2400">
                <a:solidFill>
                  <a:srgbClr val="2A2C2C"/>
                </a:solidFill>
                <a:latin typeface="Arial"/>
                <a:cs typeface="Arial"/>
              </a:rPr>
              <a:t>pression</a:t>
            </a:r>
            <a:endParaRPr lang="fr-FR" sz="2400">
              <a:latin typeface="Arial"/>
              <a:cs typeface="Arial"/>
            </a:endParaRPr>
          </a:p>
          <a:p>
            <a:pPr algn="ctr">
              <a:lnSpc>
                <a:spcPct val="100000"/>
              </a:lnSpc>
              <a:spcBef>
                <a:spcPts val="285"/>
              </a:spcBef>
            </a:pPr>
            <a:r>
              <a:rPr lang="fr-FR" sz="2400" b="1" spc="-10">
                <a:solidFill>
                  <a:srgbClr val="0C4099"/>
                </a:solidFill>
                <a:latin typeface="Arial"/>
                <a:cs typeface="Arial"/>
              </a:rPr>
              <a:t>l</a:t>
            </a:r>
            <a:r>
              <a:rPr lang="fr-FR" sz="2400" b="1" spc="-5">
                <a:solidFill>
                  <a:srgbClr val="0C4099"/>
                </a:solidFill>
                <a:latin typeface="Arial"/>
                <a:cs typeface="Arial"/>
              </a:rPr>
              <a:t>i</a:t>
            </a:r>
            <a:r>
              <a:rPr lang="fr-FR" sz="2400" b="1">
                <a:solidFill>
                  <a:srgbClr val="0C4099"/>
                </a:solidFill>
                <a:latin typeface="Arial"/>
                <a:cs typeface="Arial"/>
              </a:rPr>
              <a:t>bre</a:t>
            </a:r>
            <a:r>
              <a:rPr lang="fr-FR" sz="2400" b="1" spc="40">
                <a:solidFill>
                  <a:srgbClr val="0C4099"/>
                </a:solidFill>
                <a:latin typeface="Times New Roman"/>
                <a:cs typeface="Times New Roman"/>
              </a:rPr>
              <a:t> </a:t>
            </a:r>
            <a:r>
              <a:rPr lang="fr-FR" sz="2400" b="1" spc="-5">
                <a:solidFill>
                  <a:srgbClr val="0C4099"/>
                </a:solidFill>
                <a:latin typeface="Arial"/>
                <a:cs typeface="Arial"/>
              </a:rPr>
              <a:t>e</a:t>
            </a:r>
            <a:r>
              <a:rPr lang="fr-FR" sz="2400" b="1">
                <a:solidFill>
                  <a:srgbClr val="0C4099"/>
                </a:solidFill>
                <a:latin typeface="Arial"/>
                <a:cs typeface="Arial"/>
              </a:rPr>
              <a:t>t</a:t>
            </a:r>
            <a:r>
              <a:rPr lang="fr-FR" sz="2400" b="1" spc="65">
                <a:solidFill>
                  <a:srgbClr val="0C4099"/>
                </a:solidFill>
                <a:latin typeface="Times New Roman"/>
                <a:cs typeface="Times New Roman"/>
              </a:rPr>
              <a:t> </a:t>
            </a:r>
            <a:r>
              <a:rPr lang="fr-FR" sz="2400" b="1" spc="-25">
                <a:solidFill>
                  <a:srgbClr val="0C4099"/>
                </a:solidFill>
                <a:latin typeface="Arial"/>
                <a:cs typeface="Arial"/>
              </a:rPr>
              <a:t>d</a:t>
            </a:r>
            <a:r>
              <a:rPr lang="fr-FR" sz="2400" b="1">
                <a:solidFill>
                  <a:srgbClr val="0C4099"/>
                </a:solidFill>
                <a:latin typeface="Arial"/>
                <a:cs typeface="Arial"/>
              </a:rPr>
              <a:t>irecte</a:t>
            </a:r>
            <a:r>
              <a:rPr lang="fr-FR" sz="2400" spc="-10">
                <a:solidFill>
                  <a:srgbClr val="2A2C2C"/>
                </a:solidFill>
                <a:latin typeface="Arial"/>
                <a:cs typeface="Arial"/>
              </a:rPr>
              <a:t>.</a:t>
            </a:r>
            <a:endParaRPr lang="fr-FR" sz="2400">
              <a:latin typeface="Arial"/>
              <a:cs typeface="Arial"/>
            </a:endParaRPr>
          </a:p>
        </p:txBody>
      </p:sp>
      <p:sp>
        <p:nvSpPr>
          <p:cNvPr id="6" name="object 6"/>
          <p:cNvSpPr/>
          <p:nvPr/>
        </p:nvSpPr>
        <p:spPr>
          <a:xfrm>
            <a:off x="6805025" y="2387218"/>
            <a:ext cx="3050919" cy="2131570"/>
          </a:xfrm>
          <a:prstGeom prst="rect">
            <a:avLst/>
          </a:prstGeom>
          <a:blipFill>
            <a:blip r:embed="rId3" cstate="print"/>
            <a:stretch>
              <a:fillRect/>
            </a:stretch>
          </a:blipFill>
        </p:spPr>
        <p:txBody>
          <a:bodyPr wrap="square" lIns="0" tIns="0" rIns="0" bIns="0" rtlCol="0"/>
          <a:lstStyle/>
          <a:p>
            <a:endParaRPr lang="fr-FR"/>
          </a:p>
        </p:txBody>
      </p:sp>
      <p:sp>
        <p:nvSpPr>
          <p:cNvPr id="7" name="object 7"/>
          <p:cNvSpPr/>
          <p:nvPr/>
        </p:nvSpPr>
        <p:spPr>
          <a:xfrm>
            <a:off x="2347593" y="2494659"/>
            <a:ext cx="2160013" cy="2031748"/>
          </a:xfrm>
          <a:prstGeom prst="rect">
            <a:avLst/>
          </a:prstGeom>
          <a:blipFill>
            <a:blip r:embed="rId4" cstate="print"/>
            <a:stretch>
              <a:fillRect/>
            </a:stretch>
          </a:blipFill>
        </p:spPr>
        <p:txBody>
          <a:bodyPr wrap="square" lIns="0" tIns="0" rIns="0" bIns="0" rtlCol="0"/>
          <a:lstStyle/>
          <a:p>
            <a:endParaRPr lang="fr-FR"/>
          </a:p>
        </p:txBody>
      </p:sp>
      <p:sp>
        <p:nvSpPr>
          <p:cNvPr id="9" name="object 7">
            <a:extLst>
              <a:ext uri="{FF2B5EF4-FFF2-40B4-BE49-F238E27FC236}">
                <a16:creationId xmlns:a16="http://schemas.microsoft.com/office/drawing/2014/main" id="{70329E2C-D0A5-2459-6C2C-714772CE9DED}"/>
              </a:ext>
            </a:extLst>
          </p:cNvPr>
          <p:cNvSpPr txBox="1">
            <a:spLocks noGrp="1"/>
          </p:cNvSpPr>
          <p:nvPr>
            <p:ph type="sldNum" sz="quarter" idx="15"/>
          </p:nvPr>
        </p:nvSpPr>
        <p:spPr>
          <a:xfrm>
            <a:off x="395469" y="6229647"/>
            <a:ext cx="720000" cy="288000"/>
          </a:xfrm>
          <a:prstGeom prst="rect">
            <a:avLst/>
          </a:prstGeom>
        </p:spPr>
        <p:txBody>
          <a:bodyPr vert="horz" wrap="square" lIns="0" tIns="0" rIns="0" bIns="0" rtlCol="0">
            <a:spAutoFit/>
          </a:bodyPr>
          <a:lstStyle/>
          <a:p>
            <a:pPr marL="25400">
              <a:lnSpc>
                <a:spcPct val="100000"/>
              </a:lnSpc>
            </a:pPr>
            <a:fld id="{81D60167-4931-47E6-BA6A-407CBD079E47}" type="slidenum">
              <a:rPr lang="fr-F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sldNum" sz="quarter" idx="15"/>
          </p:nvPr>
        </p:nvSpPr>
        <p:spPr>
          <a:prstGeom prst="rect">
            <a:avLst/>
          </a:prstGeom>
        </p:spPr>
        <p:txBody>
          <a:bodyPr vert="horz" wrap="square" lIns="0" tIns="0" rIns="0" bIns="0" rtlCol="0">
            <a:spAutoFit/>
          </a:bodyPr>
          <a:lstStyle/>
          <a:p>
            <a:pPr marL="25400">
              <a:lnSpc>
                <a:spcPct val="100000"/>
              </a:lnSpc>
            </a:pPr>
            <a:fld id="{81D60167-4931-47E6-BA6A-407CBD079E47}" type="slidenum">
              <a:rPr lang="fr-FR"/>
              <a:t>8</a:t>
            </a:fld>
            <a:endParaRPr lang="fr-FR"/>
          </a:p>
        </p:txBody>
      </p:sp>
      <p:sp>
        <p:nvSpPr>
          <p:cNvPr id="4" name="object 4"/>
          <p:cNvSpPr txBox="1">
            <a:spLocks noGrp="1"/>
          </p:cNvSpPr>
          <p:nvPr>
            <p:ph type="title" idx="4294967295"/>
          </p:nvPr>
        </p:nvSpPr>
        <p:spPr>
          <a:xfrm>
            <a:off x="1620271" y="1937714"/>
            <a:ext cx="8972550" cy="369332"/>
          </a:xfrm>
          <a:prstGeom prst="rect">
            <a:avLst/>
          </a:prstGeom>
        </p:spPr>
        <p:txBody>
          <a:bodyPr vert="horz" wrap="square" lIns="0" tIns="0" rIns="0" bIns="0" rtlCol="0">
            <a:spAutoFit/>
          </a:bodyPr>
          <a:lstStyle/>
          <a:p>
            <a:pPr algn="ctr">
              <a:lnSpc>
                <a:spcPct val="100000"/>
              </a:lnSpc>
            </a:pPr>
            <a:r>
              <a:rPr lang="fr-FR" sz="2400" b="0" kern="0" cap="none">
                <a:solidFill>
                  <a:srgbClr val="000000"/>
                </a:solidFill>
                <a:latin typeface="Arial" panose="020B0604020202020204" pitchFamily="34" charset="0"/>
                <a:cs typeface="Arial" panose="020B0604020202020204" pitchFamily="34" charset="0"/>
              </a:rPr>
              <a:t>Un questionnaire </a:t>
            </a:r>
            <a:r>
              <a:rPr lang="fr-FR" sz="2400" kern="0" cap="none">
                <a:solidFill>
                  <a:srgbClr val="007FAC"/>
                </a:solidFill>
                <a:latin typeface="Arial" panose="020B0604020202020204" pitchFamily="34" charset="0"/>
                <a:cs typeface="Arial" panose="020B0604020202020204" pitchFamily="34" charset="0"/>
              </a:rPr>
              <a:t>conçu avec</a:t>
            </a:r>
            <a:r>
              <a:rPr lang="fr-FR" sz="2400" b="0" kern="0" cap="none">
                <a:solidFill>
                  <a:srgbClr val="000000"/>
                </a:solidFill>
                <a:latin typeface="Arial" panose="020B0604020202020204" pitchFamily="34" charset="0"/>
                <a:cs typeface="Arial" panose="020B0604020202020204" pitchFamily="34" charset="0"/>
              </a:rPr>
              <a:t> : </a:t>
            </a:r>
          </a:p>
        </p:txBody>
      </p:sp>
      <p:sp>
        <p:nvSpPr>
          <p:cNvPr id="5" name="object 5"/>
          <p:cNvSpPr/>
          <p:nvPr/>
        </p:nvSpPr>
        <p:spPr>
          <a:xfrm>
            <a:off x="3826642" y="2941057"/>
            <a:ext cx="4538980" cy="1113790"/>
          </a:xfrm>
          <a:custGeom>
            <a:avLst/>
            <a:gdLst/>
            <a:ahLst/>
            <a:cxnLst/>
            <a:rect l="l" t="t" r="r" b="b"/>
            <a:pathLst>
              <a:path w="4538980" h="1113789">
                <a:moveTo>
                  <a:pt x="4353153" y="0"/>
                </a:moveTo>
                <a:lnTo>
                  <a:pt x="185550" y="0"/>
                </a:lnTo>
                <a:lnTo>
                  <a:pt x="170329" y="614"/>
                </a:lnTo>
                <a:lnTo>
                  <a:pt x="126895" y="9457"/>
                </a:lnTo>
                <a:lnTo>
                  <a:pt x="87803" y="27795"/>
                </a:lnTo>
                <a:lnTo>
                  <a:pt x="54340" y="54340"/>
                </a:lnTo>
                <a:lnTo>
                  <a:pt x="27795" y="87803"/>
                </a:lnTo>
                <a:lnTo>
                  <a:pt x="9457" y="126895"/>
                </a:lnTo>
                <a:lnTo>
                  <a:pt x="614" y="170329"/>
                </a:lnTo>
                <a:lnTo>
                  <a:pt x="0" y="185550"/>
                </a:lnTo>
                <a:lnTo>
                  <a:pt x="0" y="927738"/>
                </a:lnTo>
                <a:lnTo>
                  <a:pt x="5391" y="972330"/>
                </a:lnTo>
                <a:lnTo>
                  <a:pt x="20707" y="1013011"/>
                </a:lnTo>
                <a:lnTo>
                  <a:pt x="44660" y="1048493"/>
                </a:lnTo>
                <a:lnTo>
                  <a:pt x="75959" y="1077486"/>
                </a:lnTo>
                <a:lnTo>
                  <a:pt x="113319" y="1098702"/>
                </a:lnTo>
                <a:lnTo>
                  <a:pt x="155449" y="1110853"/>
                </a:lnTo>
                <a:lnTo>
                  <a:pt x="185550" y="1113281"/>
                </a:lnTo>
                <a:lnTo>
                  <a:pt x="4353153" y="1113281"/>
                </a:lnTo>
                <a:lnTo>
                  <a:pt x="4397743" y="1107890"/>
                </a:lnTo>
                <a:lnTo>
                  <a:pt x="4438425" y="1092574"/>
                </a:lnTo>
                <a:lnTo>
                  <a:pt x="4473911" y="1068622"/>
                </a:lnTo>
                <a:lnTo>
                  <a:pt x="4502910" y="1037323"/>
                </a:lnTo>
                <a:lnTo>
                  <a:pt x="4524132" y="999965"/>
                </a:lnTo>
                <a:lnTo>
                  <a:pt x="4536286" y="957837"/>
                </a:lnTo>
                <a:lnTo>
                  <a:pt x="4538715" y="927738"/>
                </a:lnTo>
                <a:lnTo>
                  <a:pt x="4538715" y="185550"/>
                </a:lnTo>
                <a:lnTo>
                  <a:pt x="4533322" y="140955"/>
                </a:lnTo>
                <a:lnTo>
                  <a:pt x="4518001" y="100272"/>
                </a:lnTo>
                <a:lnTo>
                  <a:pt x="4494044" y="64789"/>
                </a:lnTo>
                <a:lnTo>
                  <a:pt x="4462740" y="35795"/>
                </a:lnTo>
                <a:lnTo>
                  <a:pt x="4425378" y="14579"/>
                </a:lnTo>
                <a:lnTo>
                  <a:pt x="4383250" y="2428"/>
                </a:lnTo>
                <a:lnTo>
                  <a:pt x="4353153" y="0"/>
                </a:lnTo>
                <a:close/>
              </a:path>
            </a:pathLst>
          </a:custGeom>
          <a:solidFill>
            <a:srgbClr val="009B4E"/>
          </a:solidFill>
        </p:spPr>
        <p:txBody>
          <a:bodyPr wrap="square" lIns="0" tIns="0" rIns="0" bIns="0" rtlCol="0"/>
          <a:lstStyle/>
          <a:p>
            <a:endParaRPr lang="fr-FR"/>
          </a:p>
        </p:txBody>
      </p:sp>
      <p:sp>
        <p:nvSpPr>
          <p:cNvPr id="6" name="object 6"/>
          <p:cNvSpPr txBox="1"/>
          <p:nvPr/>
        </p:nvSpPr>
        <p:spPr>
          <a:xfrm>
            <a:off x="4723617" y="3122573"/>
            <a:ext cx="3141345" cy="738664"/>
          </a:xfrm>
          <a:prstGeom prst="rect">
            <a:avLst/>
          </a:prstGeom>
        </p:spPr>
        <p:txBody>
          <a:bodyPr vert="horz" wrap="square" lIns="0" tIns="0" rIns="0" bIns="0" rtlCol="0">
            <a:spAutoFit/>
          </a:bodyPr>
          <a:lstStyle/>
          <a:p>
            <a:pPr marL="292735" marR="5080" indent="-280670">
              <a:lnSpc>
                <a:spcPct val="100000"/>
              </a:lnSpc>
            </a:pPr>
            <a:r>
              <a:rPr lang="fr-FR" sz="2400" b="1">
                <a:solidFill>
                  <a:srgbClr val="FFFFFF"/>
                </a:solidFill>
                <a:effectLst>
                  <a:outerShdw blurRad="38100" dist="38100" dir="2700000" algn="tl">
                    <a:srgbClr val="000000">
                      <a:alpha val="43137"/>
                    </a:srgbClr>
                  </a:outerShdw>
                </a:effectLst>
                <a:latin typeface="Arial"/>
                <a:cs typeface="Arial"/>
              </a:rPr>
              <a:t>Les</a:t>
            </a:r>
            <a:r>
              <a:rPr lang="fr-FR" sz="2400" b="1" spc="55">
                <a:solidFill>
                  <a:srgbClr val="FFFFFF"/>
                </a:solidFill>
                <a:effectLst>
                  <a:outerShdw blurRad="38100" dist="38100" dir="2700000" algn="tl">
                    <a:srgbClr val="000000">
                      <a:alpha val="43137"/>
                    </a:srgbClr>
                  </a:outerShdw>
                </a:effectLst>
                <a:latin typeface="Times New Roman"/>
                <a:cs typeface="Times New Roman"/>
              </a:rPr>
              <a:t> </a:t>
            </a:r>
            <a:r>
              <a:rPr lang="fr-FR" sz="2400" b="1" spc="-15">
                <a:solidFill>
                  <a:srgbClr val="FFFFFF"/>
                </a:solidFill>
                <a:effectLst>
                  <a:outerShdw blurRad="38100" dist="38100" dir="2700000" algn="tl">
                    <a:srgbClr val="000000">
                      <a:alpha val="43137"/>
                    </a:srgbClr>
                  </a:outerShdw>
                </a:effectLst>
                <a:latin typeface="Arial"/>
                <a:cs typeface="Arial"/>
              </a:rPr>
              <a:t>personn</a:t>
            </a:r>
            <a:r>
              <a:rPr lang="fr-FR" sz="2400" b="1" spc="-30">
                <a:solidFill>
                  <a:srgbClr val="FFFFFF"/>
                </a:solidFill>
                <a:effectLst>
                  <a:outerShdw blurRad="38100" dist="38100" dir="2700000" algn="tl">
                    <a:srgbClr val="000000">
                      <a:alpha val="43137"/>
                    </a:srgbClr>
                  </a:outerShdw>
                </a:effectLst>
                <a:latin typeface="Arial"/>
                <a:cs typeface="Arial"/>
              </a:rPr>
              <a:t>e</a:t>
            </a:r>
            <a:r>
              <a:rPr lang="fr-FR" sz="2400" b="1">
                <a:solidFill>
                  <a:srgbClr val="FFFFFF"/>
                </a:solidFill>
                <a:effectLst>
                  <a:outerShdw blurRad="38100" dist="38100" dir="2700000" algn="tl">
                    <a:srgbClr val="000000">
                      <a:alpha val="43137"/>
                    </a:srgbClr>
                  </a:outerShdw>
                </a:effectLst>
                <a:latin typeface="Arial"/>
                <a:cs typeface="Arial"/>
              </a:rPr>
              <a:t>s</a:t>
            </a:r>
            <a:r>
              <a:rPr lang="fr-FR" sz="2400" b="1" spc="75">
                <a:solidFill>
                  <a:srgbClr val="FFFFFF"/>
                </a:solidFill>
                <a:effectLst>
                  <a:outerShdw blurRad="38100" dist="38100" dir="2700000" algn="tl">
                    <a:srgbClr val="000000">
                      <a:alpha val="43137"/>
                    </a:srgbClr>
                  </a:outerShdw>
                </a:effectLst>
                <a:latin typeface="Times New Roman"/>
                <a:cs typeface="Times New Roman"/>
              </a:rPr>
              <a:t> </a:t>
            </a:r>
            <a:r>
              <a:rPr lang="fr-FR" sz="2400" b="1" spc="-5">
                <a:solidFill>
                  <a:srgbClr val="FFFFFF"/>
                </a:solidFill>
                <a:effectLst>
                  <a:outerShdw blurRad="38100" dist="38100" dir="2700000" algn="tl">
                    <a:srgbClr val="000000">
                      <a:alpha val="43137"/>
                    </a:srgbClr>
                  </a:outerShdw>
                </a:effectLst>
                <a:latin typeface="Arial"/>
                <a:cs typeface="Arial"/>
              </a:rPr>
              <a:t>vivant</a:t>
            </a:r>
            <a:r>
              <a:rPr lang="fr-FR" sz="2400" b="1" spc="-5">
                <a:solidFill>
                  <a:srgbClr val="FFFFFF"/>
                </a:solidFill>
                <a:effectLst>
                  <a:outerShdw blurRad="38100" dist="38100" dir="2700000" algn="tl">
                    <a:srgbClr val="000000">
                      <a:alpha val="43137"/>
                    </a:srgbClr>
                  </a:outerShdw>
                </a:effectLst>
                <a:latin typeface="Times New Roman"/>
                <a:cs typeface="Times New Roman"/>
              </a:rPr>
              <a:t> </a:t>
            </a:r>
            <a:r>
              <a:rPr lang="fr-FR" sz="2400" b="1" spc="-5">
                <a:solidFill>
                  <a:srgbClr val="FFFFFF"/>
                </a:solidFill>
                <a:effectLst>
                  <a:outerShdw blurRad="38100" dist="38100" dir="2700000" algn="tl">
                    <a:srgbClr val="000000">
                      <a:alpha val="43137"/>
                    </a:srgbClr>
                  </a:outerShdw>
                </a:effectLst>
                <a:latin typeface="Arial"/>
                <a:cs typeface="Arial"/>
              </a:rPr>
              <a:t>av</a:t>
            </a:r>
            <a:r>
              <a:rPr lang="fr-FR" sz="2400" b="1" spc="-10">
                <a:solidFill>
                  <a:srgbClr val="FFFFFF"/>
                </a:solidFill>
                <a:effectLst>
                  <a:outerShdw blurRad="38100" dist="38100" dir="2700000" algn="tl">
                    <a:srgbClr val="000000">
                      <a:alpha val="43137"/>
                    </a:srgbClr>
                  </a:outerShdw>
                </a:effectLst>
                <a:latin typeface="Arial"/>
                <a:cs typeface="Arial"/>
              </a:rPr>
              <a:t>e</a:t>
            </a:r>
            <a:r>
              <a:rPr lang="fr-FR" sz="2400" b="1">
                <a:solidFill>
                  <a:srgbClr val="FFFFFF"/>
                </a:solidFill>
                <a:effectLst>
                  <a:outerShdw blurRad="38100" dist="38100" dir="2700000" algn="tl">
                    <a:srgbClr val="000000">
                      <a:alpha val="43137"/>
                    </a:srgbClr>
                  </a:outerShdw>
                </a:effectLst>
                <a:latin typeface="Arial"/>
                <a:cs typeface="Arial"/>
              </a:rPr>
              <a:t>c</a:t>
            </a:r>
            <a:r>
              <a:rPr lang="fr-FR" sz="2400" b="1" spc="75">
                <a:solidFill>
                  <a:srgbClr val="FFFFFF"/>
                </a:solidFill>
                <a:effectLst>
                  <a:outerShdw blurRad="38100" dist="38100" dir="2700000" algn="tl">
                    <a:srgbClr val="000000">
                      <a:alpha val="43137"/>
                    </a:srgbClr>
                  </a:outerShdw>
                </a:effectLst>
                <a:latin typeface="Times New Roman"/>
                <a:cs typeface="Times New Roman"/>
              </a:rPr>
              <a:t> </a:t>
            </a:r>
            <a:r>
              <a:rPr lang="fr-FR" sz="2400" b="1" spc="-15">
                <a:solidFill>
                  <a:srgbClr val="FFFFFF"/>
                </a:solidFill>
                <a:effectLst>
                  <a:outerShdw blurRad="38100" dist="38100" dir="2700000" algn="tl">
                    <a:srgbClr val="000000">
                      <a:alpha val="43137"/>
                    </a:srgbClr>
                  </a:outerShdw>
                </a:effectLst>
                <a:latin typeface="Arial"/>
                <a:cs typeface="Arial"/>
              </a:rPr>
              <a:t>un</a:t>
            </a:r>
            <a:r>
              <a:rPr lang="fr-FR" sz="2400" b="1" spc="55">
                <a:solidFill>
                  <a:srgbClr val="FFFFFF"/>
                </a:solidFill>
                <a:effectLst>
                  <a:outerShdw blurRad="38100" dist="38100" dir="2700000" algn="tl">
                    <a:srgbClr val="000000">
                      <a:alpha val="43137"/>
                    </a:srgbClr>
                  </a:outerShdw>
                </a:effectLst>
                <a:latin typeface="Times New Roman"/>
                <a:cs typeface="Times New Roman"/>
              </a:rPr>
              <a:t> </a:t>
            </a:r>
            <a:r>
              <a:rPr lang="fr-FR" sz="2400" b="1" spc="-15">
                <a:solidFill>
                  <a:srgbClr val="FFFFFF"/>
                </a:solidFill>
                <a:effectLst>
                  <a:outerShdw blurRad="38100" dist="38100" dir="2700000" algn="tl">
                    <a:srgbClr val="000000">
                      <a:alpha val="43137"/>
                    </a:srgbClr>
                  </a:outerShdw>
                </a:effectLst>
                <a:latin typeface="Arial"/>
                <a:cs typeface="Arial"/>
              </a:rPr>
              <a:t>ha</a:t>
            </a:r>
            <a:r>
              <a:rPr lang="fr-FR" sz="2400" b="1" spc="-25">
                <a:solidFill>
                  <a:srgbClr val="FFFFFF"/>
                </a:solidFill>
                <a:effectLst>
                  <a:outerShdw blurRad="38100" dist="38100" dir="2700000" algn="tl">
                    <a:srgbClr val="000000">
                      <a:alpha val="43137"/>
                    </a:srgbClr>
                  </a:outerShdw>
                </a:effectLst>
                <a:latin typeface="Arial"/>
                <a:cs typeface="Arial"/>
              </a:rPr>
              <a:t>n</a:t>
            </a:r>
            <a:r>
              <a:rPr lang="fr-FR" sz="2400" b="1" spc="-15">
                <a:solidFill>
                  <a:srgbClr val="FFFFFF"/>
                </a:solidFill>
                <a:effectLst>
                  <a:outerShdw blurRad="38100" dist="38100" dir="2700000" algn="tl">
                    <a:srgbClr val="000000">
                      <a:alpha val="43137"/>
                    </a:srgbClr>
                  </a:outerShdw>
                </a:effectLst>
                <a:latin typeface="Arial"/>
                <a:cs typeface="Arial"/>
              </a:rPr>
              <a:t>dicap</a:t>
            </a:r>
            <a:endParaRPr lang="fr-FR" sz="2400">
              <a:effectLst>
                <a:outerShdw blurRad="38100" dist="38100" dir="2700000" algn="tl">
                  <a:srgbClr val="000000">
                    <a:alpha val="43137"/>
                  </a:srgbClr>
                </a:outerShdw>
              </a:effectLst>
              <a:latin typeface="Arial"/>
              <a:cs typeface="Arial"/>
            </a:endParaRPr>
          </a:p>
        </p:txBody>
      </p:sp>
      <p:sp>
        <p:nvSpPr>
          <p:cNvPr id="7" name="object 7"/>
          <p:cNvSpPr/>
          <p:nvPr/>
        </p:nvSpPr>
        <p:spPr>
          <a:xfrm>
            <a:off x="2103382" y="4519800"/>
            <a:ext cx="3232785" cy="1255395"/>
          </a:xfrm>
          <a:custGeom>
            <a:avLst/>
            <a:gdLst/>
            <a:ahLst/>
            <a:cxnLst/>
            <a:rect l="l" t="t" r="r" b="b"/>
            <a:pathLst>
              <a:path w="3232785" h="1255395">
                <a:moveTo>
                  <a:pt x="0" y="209172"/>
                </a:moveTo>
                <a:lnTo>
                  <a:pt x="6083" y="158930"/>
                </a:lnTo>
                <a:lnTo>
                  <a:pt x="23361" y="113079"/>
                </a:lnTo>
                <a:lnTo>
                  <a:pt x="50376" y="73076"/>
                </a:lnTo>
                <a:lnTo>
                  <a:pt x="85669" y="40380"/>
                </a:lnTo>
                <a:lnTo>
                  <a:pt x="127782" y="16448"/>
                </a:lnTo>
                <a:lnTo>
                  <a:pt x="175257" y="2739"/>
                </a:lnTo>
                <a:lnTo>
                  <a:pt x="209165" y="0"/>
                </a:lnTo>
                <a:lnTo>
                  <a:pt x="3023231" y="0"/>
                </a:lnTo>
                <a:lnTo>
                  <a:pt x="3073473" y="6083"/>
                </a:lnTo>
                <a:lnTo>
                  <a:pt x="3119324" y="23361"/>
                </a:lnTo>
                <a:lnTo>
                  <a:pt x="3159327" y="50377"/>
                </a:lnTo>
                <a:lnTo>
                  <a:pt x="3192023" y="85670"/>
                </a:lnTo>
                <a:lnTo>
                  <a:pt x="3215955" y="127785"/>
                </a:lnTo>
                <a:lnTo>
                  <a:pt x="3229664" y="175261"/>
                </a:lnTo>
                <a:lnTo>
                  <a:pt x="3232403" y="209172"/>
                </a:lnTo>
                <a:lnTo>
                  <a:pt x="3232403" y="1045848"/>
                </a:lnTo>
                <a:lnTo>
                  <a:pt x="3226320" y="1096120"/>
                </a:lnTo>
                <a:lnTo>
                  <a:pt x="3209042" y="1141985"/>
                </a:lnTo>
                <a:lnTo>
                  <a:pt x="3182026" y="1181988"/>
                </a:lnTo>
                <a:lnTo>
                  <a:pt x="3146733" y="1214678"/>
                </a:lnTo>
                <a:lnTo>
                  <a:pt x="3104618" y="1238599"/>
                </a:lnTo>
                <a:lnTo>
                  <a:pt x="3057142" y="1252300"/>
                </a:lnTo>
                <a:lnTo>
                  <a:pt x="3023231" y="1255038"/>
                </a:lnTo>
                <a:lnTo>
                  <a:pt x="209165" y="1255038"/>
                </a:lnTo>
                <a:lnTo>
                  <a:pt x="158926" y="1248959"/>
                </a:lnTo>
                <a:lnTo>
                  <a:pt x="113077" y="1231689"/>
                </a:lnTo>
                <a:lnTo>
                  <a:pt x="73075" y="1204684"/>
                </a:lnTo>
                <a:lnTo>
                  <a:pt x="40379" y="1169395"/>
                </a:lnTo>
                <a:lnTo>
                  <a:pt x="16448" y="1127276"/>
                </a:lnTo>
                <a:lnTo>
                  <a:pt x="2739" y="1079780"/>
                </a:lnTo>
                <a:lnTo>
                  <a:pt x="0" y="1045848"/>
                </a:lnTo>
                <a:lnTo>
                  <a:pt x="0" y="209172"/>
                </a:lnTo>
                <a:close/>
              </a:path>
            </a:pathLst>
          </a:custGeom>
          <a:ln w="28574">
            <a:solidFill>
              <a:srgbClr val="3C57BC"/>
            </a:solidFill>
          </a:ln>
        </p:spPr>
        <p:txBody>
          <a:bodyPr wrap="square" lIns="0" tIns="0" rIns="0" bIns="0" rtlCol="0"/>
          <a:lstStyle/>
          <a:p>
            <a:endParaRPr lang="fr-FR"/>
          </a:p>
        </p:txBody>
      </p:sp>
      <p:sp>
        <p:nvSpPr>
          <p:cNvPr id="8" name="object 8"/>
          <p:cNvSpPr txBox="1"/>
          <p:nvPr/>
        </p:nvSpPr>
        <p:spPr>
          <a:xfrm>
            <a:off x="2807571" y="4974516"/>
            <a:ext cx="2073910" cy="369332"/>
          </a:xfrm>
          <a:prstGeom prst="rect">
            <a:avLst/>
          </a:prstGeom>
        </p:spPr>
        <p:txBody>
          <a:bodyPr vert="horz" wrap="square" lIns="0" tIns="0" rIns="0" bIns="0" rtlCol="0">
            <a:spAutoFit/>
          </a:bodyPr>
          <a:lstStyle/>
          <a:p>
            <a:pPr marL="12700">
              <a:lnSpc>
                <a:spcPct val="100000"/>
              </a:lnSpc>
            </a:pPr>
            <a:r>
              <a:rPr lang="fr-FR" sz="2400" b="1">
                <a:solidFill>
                  <a:srgbClr val="3C57BC"/>
                </a:solidFill>
                <a:latin typeface="Arial"/>
                <a:cs typeface="Arial"/>
              </a:rPr>
              <a:t>L</a:t>
            </a:r>
            <a:r>
              <a:rPr lang="fr-FR" sz="2400" b="1" spc="-10">
                <a:solidFill>
                  <a:srgbClr val="3C57BC"/>
                </a:solidFill>
                <a:latin typeface="Arial"/>
                <a:cs typeface="Arial"/>
              </a:rPr>
              <a:t>e</a:t>
            </a:r>
            <a:r>
              <a:rPr lang="fr-FR" sz="2400" b="1">
                <a:solidFill>
                  <a:srgbClr val="3C57BC"/>
                </a:solidFill>
                <a:latin typeface="Arial"/>
                <a:cs typeface="Arial"/>
              </a:rPr>
              <a:t>s</a:t>
            </a:r>
            <a:r>
              <a:rPr lang="fr-FR" sz="2400" b="1" spc="65">
                <a:solidFill>
                  <a:srgbClr val="3C57BC"/>
                </a:solidFill>
                <a:latin typeface="Times New Roman"/>
                <a:cs typeface="Times New Roman"/>
              </a:rPr>
              <a:t> </a:t>
            </a:r>
            <a:r>
              <a:rPr lang="fr-FR" sz="2400" b="1" spc="-5">
                <a:solidFill>
                  <a:srgbClr val="3C57BC"/>
                </a:solidFill>
                <a:latin typeface="Arial"/>
                <a:cs typeface="Arial"/>
              </a:rPr>
              <a:t>soig</a:t>
            </a:r>
            <a:r>
              <a:rPr lang="fr-FR" sz="2400" b="1" spc="-10">
                <a:solidFill>
                  <a:srgbClr val="3C57BC"/>
                </a:solidFill>
                <a:latin typeface="Arial"/>
                <a:cs typeface="Arial"/>
              </a:rPr>
              <a:t>n</a:t>
            </a:r>
            <a:r>
              <a:rPr lang="fr-FR" sz="2400" b="1" spc="-5">
                <a:solidFill>
                  <a:srgbClr val="3C57BC"/>
                </a:solidFill>
                <a:latin typeface="Arial"/>
                <a:cs typeface="Arial"/>
              </a:rPr>
              <a:t>a</a:t>
            </a:r>
            <a:r>
              <a:rPr lang="fr-FR" sz="2400" b="1" spc="-10">
                <a:solidFill>
                  <a:srgbClr val="3C57BC"/>
                </a:solidFill>
                <a:latin typeface="Arial"/>
                <a:cs typeface="Arial"/>
              </a:rPr>
              <a:t>n</a:t>
            </a:r>
            <a:r>
              <a:rPr lang="fr-FR" sz="2400" b="1">
                <a:solidFill>
                  <a:srgbClr val="3C57BC"/>
                </a:solidFill>
                <a:latin typeface="Arial"/>
                <a:cs typeface="Arial"/>
              </a:rPr>
              <a:t>ts</a:t>
            </a:r>
            <a:endParaRPr lang="fr-FR" sz="2400">
              <a:latin typeface="Arial"/>
              <a:cs typeface="Arial"/>
            </a:endParaRPr>
          </a:p>
        </p:txBody>
      </p:sp>
      <p:sp>
        <p:nvSpPr>
          <p:cNvPr id="9" name="object 9"/>
          <p:cNvSpPr/>
          <p:nvPr/>
        </p:nvSpPr>
        <p:spPr>
          <a:xfrm>
            <a:off x="6822277" y="4519800"/>
            <a:ext cx="4071620" cy="1255395"/>
          </a:xfrm>
          <a:custGeom>
            <a:avLst/>
            <a:gdLst/>
            <a:ahLst/>
            <a:cxnLst/>
            <a:rect l="l" t="t" r="r" b="b"/>
            <a:pathLst>
              <a:path w="4071620" h="1255395">
                <a:moveTo>
                  <a:pt x="0" y="209172"/>
                </a:moveTo>
                <a:lnTo>
                  <a:pt x="6078" y="158930"/>
                </a:lnTo>
                <a:lnTo>
                  <a:pt x="23345" y="113079"/>
                </a:lnTo>
                <a:lnTo>
                  <a:pt x="50350" y="73076"/>
                </a:lnTo>
                <a:lnTo>
                  <a:pt x="85640" y="40380"/>
                </a:lnTo>
                <a:lnTo>
                  <a:pt x="127764" y="16448"/>
                </a:lnTo>
                <a:lnTo>
                  <a:pt x="175270" y="2739"/>
                </a:lnTo>
                <a:lnTo>
                  <a:pt x="209214" y="0"/>
                </a:lnTo>
                <a:lnTo>
                  <a:pt x="3861815" y="0"/>
                </a:lnTo>
                <a:lnTo>
                  <a:pt x="3912064" y="6083"/>
                </a:lnTo>
                <a:lnTo>
                  <a:pt x="3957923" y="23361"/>
                </a:lnTo>
                <a:lnTo>
                  <a:pt x="3997934" y="50377"/>
                </a:lnTo>
                <a:lnTo>
                  <a:pt x="4030639" y="85670"/>
                </a:lnTo>
                <a:lnTo>
                  <a:pt x="4054577" y="127785"/>
                </a:lnTo>
                <a:lnTo>
                  <a:pt x="4068289" y="175261"/>
                </a:lnTo>
                <a:lnTo>
                  <a:pt x="4071030" y="209172"/>
                </a:lnTo>
                <a:lnTo>
                  <a:pt x="4071030" y="1045848"/>
                </a:lnTo>
                <a:lnTo>
                  <a:pt x="4064945" y="1096120"/>
                </a:lnTo>
                <a:lnTo>
                  <a:pt x="4047661" y="1141985"/>
                </a:lnTo>
                <a:lnTo>
                  <a:pt x="4020639" y="1181988"/>
                </a:lnTo>
                <a:lnTo>
                  <a:pt x="3985337" y="1214678"/>
                </a:lnTo>
                <a:lnTo>
                  <a:pt x="3943214" y="1238599"/>
                </a:lnTo>
                <a:lnTo>
                  <a:pt x="3895730" y="1252300"/>
                </a:lnTo>
                <a:lnTo>
                  <a:pt x="3861815" y="1255038"/>
                </a:lnTo>
                <a:lnTo>
                  <a:pt x="209214" y="1255038"/>
                </a:lnTo>
                <a:lnTo>
                  <a:pt x="158926" y="1248959"/>
                </a:lnTo>
                <a:lnTo>
                  <a:pt x="113053" y="1231689"/>
                </a:lnTo>
                <a:lnTo>
                  <a:pt x="73046" y="1204684"/>
                </a:lnTo>
                <a:lnTo>
                  <a:pt x="40356" y="1169395"/>
                </a:lnTo>
                <a:lnTo>
                  <a:pt x="16436" y="1127276"/>
                </a:lnTo>
                <a:lnTo>
                  <a:pt x="2737" y="1079780"/>
                </a:lnTo>
                <a:lnTo>
                  <a:pt x="0" y="1045848"/>
                </a:lnTo>
                <a:lnTo>
                  <a:pt x="0" y="209172"/>
                </a:lnTo>
                <a:close/>
              </a:path>
            </a:pathLst>
          </a:custGeom>
          <a:ln w="28574">
            <a:solidFill>
              <a:srgbClr val="3C57BC"/>
            </a:solidFill>
          </a:ln>
        </p:spPr>
        <p:txBody>
          <a:bodyPr wrap="square" lIns="0" tIns="0" rIns="0" bIns="0" rtlCol="0"/>
          <a:lstStyle/>
          <a:p>
            <a:endParaRPr lang="fr-FR"/>
          </a:p>
        </p:txBody>
      </p:sp>
      <p:sp>
        <p:nvSpPr>
          <p:cNvPr id="10" name="object 10"/>
          <p:cNvSpPr txBox="1"/>
          <p:nvPr/>
        </p:nvSpPr>
        <p:spPr>
          <a:xfrm>
            <a:off x="7591400" y="4608623"/>
            <a:ext cx="2784475" cy="1107996"/>
          </a:xfrm>
          <a:prstGeom prst="rect">
            <a:avLst/>
          </a:prstGeom>
        </p:spPr>
        <p:txBody>
          <a:bodyPr vert="horz" wrap="square" lIns="0" tIns="0" rIns="0" bIns="0" rtlCol="0">
            <a:spAutoFit/>
          </a:bodyPr>
          <a:lstStyle/>
          <a:p>
            <a:pPr marL="12700" marR="5080" indent="-1270" algn="ctr">
              <a:lnSpc>
                <a:spcPct val="100000"/>
              </a:lnSpc>
            </a:pPr>
            <a:r>
              <a:rPr lang="fr-FR" sz="2400" b="1">
                <a:solidFill>
                  <a:srgbClr val="3C57BC"/>
                </a:solidFill>
                <a:latin typeface="Arial"/>
                <a:cs typeface="Arial"/>
              </a:rPr>
              <a:t>Les</a:t>
            </a:r>
            <a:r>
              <a:rPr lang="fr-FR" sz="2400" b="1" spc="55">
                <a:solidFill>
                  <a:srgbClr val="3C57BC"/>
                </a:solidFill>
                <a:latin typeface="Times New Roman"/>
                <a:cs typeface="Times New Roman"/>
              </a:rPr>
              <a:t> </a:t>
            </a:r>
            <a:r>
              <a:rPr lang="fr-FR" sz="2400" b="1" spc="-5">
                <a:solidFill>
                  <a:srgbClr val="3C57BC"/>
                </a:solidFill>
                <a:latin typeface="Arial"/>
                <a:cs typeface="Arial"/>
              </a:rPr>
              <a:t>i</a:t>
            </a:r>
            <a:r>
              <a:rPr lang="fr-FR" sz="2400" b="1" spc="-15">
                <a:solidFill>
                  <a:srgbClr val="3C57BC"/>
                </a:solidFill>
                <a:latin typeface="Arial"/>
                <a:cs typeface="Arial"/>
              </a:rPr>
              <a:t>nsti</a:t>
            </a:r>
            <a:r>
              <a:rPr lang="fr-FR" sz="2400" b="1" spc="-5">
                <a:solidFill>
                  <a:srgbClr val="3C57BC"/>
                </a:solidFill>
                <a:latin typeface="Arial"/>
                <a:cs typeface="Arial"/>
              </a:rPr>
              <a:t>t</a:t>
            </a:r>
            <a:r>
              <a:rPr lang="fr-FR" sz="2400" b="1" spc="-15">
                <a:solidFill>
                  <a:srgbClr val="3C57BC"/>
                </a:solidFill>
                <a:latin typeface="Arial"/>
                <a:cs typeface="Arial"/>
              </a:rPr>
              <a:t>utions</a:t>
            </a:r>
            <a:r>
              <a:rPr lang="fr-FR" sz="2400" b="1" spc="15">
                <a:solidFill>
                  <a:srgbClr val="3C57BC"/>
                </a:solidFill>
                <a:latin typeface="Times New Roman"/>
                <a:cs typeface="Times New Roman"/>
              </a:rPr>
              <a:t> </a:t>
            </a:r>
            <a:r>
              <a:rPr lang="fr-FR" sz="2400" b="1" spc="-15">
                <a:solidFill>
                  <a:srgbClr val="3C57BC"/>
                </a:solidFill>
                <a:latin typeface="Arial"/>
                <a:cs typeface="Arial"/>
              </a:rPr>
              <a:t>de</a:t>
            </a:r>
            <a:r>
              <a:rPr lang="fr-FR" sz="2400" b="1" spc="-10">
                <a:solidFill>
                  <a:srgbClr val="3C57BC"/>
                </a:solidFill>
                <a:latin typeface="Times New Roman"/>
                <a:cs typeface="Times New Roman"/>
              </a:rPr>
              <a:t> </a:t>
            </a:r>
            <a:r>
              <a:rPr lang="fr-FR" sz="2400" b="1">
                <a:solidFill>
                  <a:srgbClr val="3C57BC"/>
                </a:solidFill>
                <a:latin typeface="Arial"/>
                <a:cs typeface="Arial"/>
              </a:rPr>
              <a:t>l’a</a:t>
            </a:r>
            <a:r>
              <a:rPr lang="fr-FR" sz="2400" b="1" spc="-10">
                <a:solidFill>
                  <a:srgbClr val="3C57BC"/>
                </a:solidFill>
                <a:latin typeface="Arial"/>
                <a:cs typeface="Arial"/>
              </a:rPr>
              <a:t>c</a:t>
            </a:r>
            <a:r>
              <a:rPr lang="fr-FR" sz="2400" b="1">
                <a:solidFill>
                  <a:srgbClr val="3C57BC"/>
                </a:solidFill>
                <a:latin typeface="Arial"/>
                <a:cs typeface="Arial"/>
              </a:rPr>
              <a:t>c</a:t>
            </a:r>
            <a:r>
              <a:rPr lang="fr-FR" sz="2400" b="1" spc="-10">
                <a:solidFill>
                  <a:srgbClr val="3C57BC"/>
                </a:solidFill>
                <a:latin typeface="Arial"/>
                <a:cs typeface="Arial"/>
              </a:rPr>
              <a:t>o</a:t>
            </a:r>
            <a:r>
              <a:rPr lang="fr-FR" sz="2400" b="1">
                <a:solidFill>
                  <a:srgbClr val="3C57BC"/>
                </a:solidFill>
                <a:latin typeface="Arial"/>
                <a:cs typeface="Arial"/>
              </a:rPr>
              <a:t>mp</a:t>
            </a:r>
            <a:r>
              <a:rPr lang="fr-FR" sz="2400" b="1" spc="-10">
                <a:solidFill>
                  <a:srgbClr val="3C57BC"/>
                </a:solidFill>
                <a:latin typeface="Arial"/>
                <a:cs typeface="Arial"/>
              </a:rPr>
              <a:t>a</a:t>
            </a:r>
            <a:r>
              <a:rPr lang="fr-FR" sz="2400" b="1">
                <a:solidFill>
                  <a:srgbClr val="3C57BC"/>
                </a:solidFill>
                <a:latin typeface="Arial"/>
                <a:cs typeface="Arial"/>
              </a:rPr>
              <a:t>g</a:t>
            </a:r>
            <a:r>
              <a:rPr lang="fr-FR" sz="2400" b="1" spc="-10">
                <a:solidFill>
                  <a:srgbClr val="3C57BC"/>
                </a:solidFill>
                <a:latin typeface="Arial"/>
                <a:cs typeface="Arial"/>
              </a:rPr>
              <a:t>n</a:t>
            </a:r>
            <a:r>
              <a:rPr lang="fr-FR" sz="2400" b="1">
                <a:solidFill>
                  <a:srgbClr val="3C57BC"/>
                </a:solidFill>
                <a:latin typeface="Arial"/>
                <a:cs typeface="Arial"/>
              </a:rPr>
              <a:t>eme</a:t>
            </a:r>
            <a:r>
              <a:rPr lang="fr-FR" sz="2400" b="1" spc="-15">
                <a:solidFill>
                  <a:srgbClr val="3C57BC"/>
                </a:solidFill>
                <a:latin typeface="Arial"/>
                <a:cs typeface="Arial"/>
              </a:rPr>
              <a:t>n</a:t>
            </a:r>
            <a:r>
              <a:rPr lang="fr-FR" sz="2400" b="1">
                <a:solidFill>
                  <a:srgbClr val="3C57BC"/>
                </a:solidFill>
                <a:latin typeface="Arial"/>
                <a:cs typeface="Arial"/>
              </a:rPr>
              <a:t>t </a:t>
            </a:r>
            <a:r>
              <a:rPr lang="fr-FR" sz="2400" b="1" spc="-5">
                <a:solidFill>
                  <a:srgbClr val="3C57BC"/>
                </a:solidFill>
                <a:latin typeface="Arial"/>
                <a:cs typeface="Arial"/>
              </a:rPr>
              <a:t>e</a:t>
            </a:r>
            <a:r>
              <a:rPr lang="fr-FR" sz="2400" b="1">
                <a:solidFill>
                  <a:srgbClr val="3C57BC"/>
                </a:solidFill>
                <a:latin typeface="Arial"/>
                <a:cs typeface="Arial"/>
              </a:rPr>
              <a:t>t</a:t>
            </a:r>
            <a:r>
              <a:rPr lang="fr-FR" sz="2400" b="1" spc="65">
                <a:solidFill>
                  <a:srgbClr val="3C57BC"/>
                </a:solidFill>
                <a:latin typeface="Times New Roman"/>
                <a:cs typeface="Times New Roman"/>
              </a:rPr>
              <a:t> </a:t>
            </a:r>
            <a:r>
              <a:rPr lang="fr-FR" sz="2400" b="1" spc="-25">
                <a:solidFill>
                  <a:srgbClr val="3C57BC"/>
                </a:solidFill>
                <a:latin typeface="Arial"/>
                <a:cs typeface="Arial"/>
              </a:rPr>
              <a:t>d</a:t>
            </a:r>
            <a:r>
              <a:rPr lang="fr-FR" sz="2400" b="1" spc="-15">
                <a:solidFill>
                  <a:srgbClr val="3C57BC"/>
                </a:solidFill>
                <a:latin typeface="Arial"/>
                <a:cs typeface="Arial"/>
              </a:rPr>
              <a:t>u</a:t>
            </a:r>
            <a:r>
              <a:rPr lang="fr-FR" sz="2400" b="1" spc="55">
                <a:solidFill>
                  <a:srgbClr val="3C57BC"/>
                </a:solidFill>
                <a:latin typeface="Times New Roman"/>
                <a:cs typeface="Times New Roman"/>
              </a:rPr>
              <a:t> </a:t>
            </a:r>
            <a:r>
              <a:rPr lang="fr-FR" sz="2400" b="1" spc="-20">
                <a:solidFill>
                  <a:srgbClr val="3C57BC"/>
                </a:solidFill>
                <a:latin typeface="Arial"/>
                <a:cs typeface="Arial"/>
              </a:rPr>
              <a:t>soin</a:t>
            </a:r>
            <a:endParaRPr lang="fr-FR" sz="2400">
              <a:latin typeface="Arial"/>
              <a:cs typeface="Arial"/>
            </a:endParaRPr>
          </a:p>
        </p:txBody>
      </p:sp>
      <p:sp>
        <p:nvSpPr>
          <p:cNvPr id="11" name="object 11"/>
          <p:cNvSpPr/>
          <p:nvPr/>
        </p:nvSpPr>
        <p:spPr>
          <a:xfrm>
            <a:off x="3202052" y="2687190"/>
            <a:ext cx="1358902" cy="1358902"/>
          </a:xfrm>
          <a:prstGeom prst="rect">
            <a:avLst/>
          </a:prstGeom>
          <a:blipFill>
            <a:blip r:embed="rId3" cstate="print"/>
            <a:stretch>
              <a:fillRect/>
            </a:stretch>
          </a:blipFill>
        </p:spPr>
        <p:txBody>
          <a:bodyPr wrap="square" lIns="0" tIns="0" rIns="0" bIns="0" rtlCol="0"/>
          <a:lstStyle/>
          <a:p>
            <a:endParaRPr lang="fr-FR"/>
          </a:p>
        </p:txBody>
      </p:sp>
      <p:sp>
        <p:nvSpPr>
          <p:cNvPr id="12" name="object 12"/>
          <p:cNvSpPr/>
          <p:nvPr/>
        </p:nvSpPr>
        <p:spPr>
          <a:xfrm>
            <a:off x="1382267" y="4407688"/>
            <a:ext cx="1388235" cy="1388235"/>
          </a:xfrm>
          <a:prstGeom prst="rect">
            <a:avLst/>
          </a:prstGeom>
          <a:blipFill>
            <a:blip r:embed="rId4" cstate="print"/>
            <a:stretch>
              <a:fillRect/>
            </a:stretch>
          </a:blipFill>
        </p:spPr>
        <p:txBody>
          <a:bodyPr wrap="square" lIns="0" tIns="0" rIns="0" bIns="0" rtlCol="0"/>
          <a:lstStyle/>
          <a:p>
            <a:endParaRPr lang="fr-FR"/>
          </a:p>
        </p:txBody>
      </p:sp>
      <p:sp>
        <p:nvSpPr>
          <p:cNvPr id="13" name="object 13"/>
          <p:cNvSpPr/>
          <p:nvPr/>
        </p:nvSpPr>
        <p:spPr>
          <a:xfrm>
            <a:off x="6106546" y="4407688"/>
            <a:ext cx="1388235" cy="1388235"/>
          </a:xfrm>
          <a:prstGeom prst="rect">
            <a:avLst/>
          </a:prstGeom>
          <a:blipFill>
            <a:blip r:embed="rId5" cstate="print"/>
            <a:stretch>
              <a:fillRect/>
            </a:stretch>
          </a:blipFill>
        </p:spPr>
        <p:txBody>
          <a:bodyPr wrap="square" lIns="0" tIns="0" rIns="0" bIns="0" rtlCol="0"/>
          <a:lstStyle/>
          <a:p>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sldNum" sz="quarter" idx="15"/>
          </p:nvPr>
        </p:nvSpPr>
        <p:spPr>
          <a:prstGeom prst="rect">
            <a:avLst/>
          </a:prstGeom>
        </p:spPr>
        <p:txBody>
          <a:bodyPr vert="horz" wrap="square" lIns="0" tIns="0" rIns="0" bIns="0" rtlCol="0">
            <a:spAutoFit/>
          </a:bodyPr>
          <a:lstStyle/>
          <a:p>
            <a:pPr marL="25400">
              <a:lnSpc>
                <a:spcPct val="100000"/>
              </a:lnSpc>
            </a:pPr>
            <a:fld id="{81D60167-4931-47E6-BA6A-407CBD079E47}" type="slidenum">
              <a:rPr lang="fr-FR"/>
              <a:t>9</a:t>
            </a:fld>
            <a:endParaRPr lang="fr-FR"/>
          </a:p>
        </p:txBody>
      </p:sp>
      <p:sp>
        <p:nvSpPr>
          <p:cNvPr id="2" name="object 2"/>
          <p:cNvSpPr txBox="1">
            <a:spLocks noGrp="1"/>
          </p:cNvSpPr>
          <p:nvPr>
            <p:ph type="title" idx="4294967295"/>
          </p:nvPr>
        </p:nvSpPr>
        <p:spPr>
          <a:xfrm>
            <a:off x="457200" y="1967565"/>
            <a:ext cx="11277600" cy="369332"/>
          </a:xfrm>
          <a:prstGeom prst="rect">
            <a:avLst/>
          </a:prstGeom>
        </p:spPr>
        <p:txBody>
          <a:bodyPr vert="horz" wrap="square" lIns="0" tIns="0" rIns="0" bIns="0" rtlCol="0">
            <a:spAutoFit/>
          </a:bodyPr>
          <a:lstStyle/>
          <a:p>
            <a:pPr algn="ctr">
              <a:lnSpc>
                <a:spcPct val="100000"/>
              </a:lnSpc>
            </a:pPr>
            <a:r>
              <a:rPr lang="fr-FR" sz="2400" b="0" cap="none" spc="-5">
                <a:solidFill>
                  <a:srgbClr val="2A2C2C"/>
                </a:solidFill>
              </a:rPr>
              <a:t>Ces rencontres ont débouché </a:t>
            </a:r>
            <a:r>
              <a:rPr lang="fr-FR" sz="2400" b="0" cap="none">
                <a:solidFill>
                  <a:srgbClr val="2A2C2C"/>
                </a:solidFill>
                <a:latin typeface="Arial"/>
                <a:cs typeface="Arial"/>
              </a:rPr>
              <a:t>sur</a:t>
            </a:r>
            <a:r>
              <a:rPr lang="fr-FR" sz="2400" b="0" cap="none" spc="75">
                <a:solidFill>
                  <a:srgbClr val="2A2C2C"/>
                </a:solidFill>
                <a:latin typeface="Times New Roman"/>
                <a:cs typeface="Times New Roman"/>
              </a:rPr>
              <a:t> </a:t>
            </a:r>
            <a:r>
              <a:rPr lang="fr-FR" sz="2400" cap="none">
                <a:solidFill>
                  <a:srgbClr val="007FAC"/>
                </a:solidFill>
              </a:rPr>
              <a:t>4</a:t>
            </a:r>
            <a:r>
              <a:rPr lang="fr-FR" sz="2400" cap="none" spc="65">
                <a:solidFill>
                  <a:srgbClr val="007FAC"/>
                </a:solidFill>
                <a:latin typeface="Times New Roman"/>
                <a:cs typeface="Times New Roman"/>
              </a:rPr>
              <a:t> </a:t>
            </a:r>
            <a:r>
              <a:rPr lang="fr-FR" sz="2400" cap="none">
                <a:solidFill>
                  <a:srgbClr val="007FAC"/>
                </a:solidFill>
              </a:rPr>
              <a:t>thémat</a:t>
            </a:r>
            <a:r>
              <a:rPr lang="fr-FR" sz="2400" cap="none" spc="5">
                <a:solidFill>
                  <a:srgbClr val="007FAC"/>
                </a:solidFill>
              </a:rPr>
              <a:t>i</a:t>
            </a:r>
            <a:r>
              <a:rPr lang="fr-FR" sz="2400" cap="none" spc="-15">
                <a:solidFill>
                  <a:srgbClr val="007FAC"/>
                </a:solidFill>
              </a:rPr>
              <a:t>ques</a:t>
            </a:r>
            <a:r>
              <a:rPr lang="fr-FR" sz="2400" cap="none" spc="55">
                <a:solidFill>
                  <a:srgbClr val="007FAC"/>
                </a:solidFill>
                <a:latin typeface="Times New Roman"/>
                <a:cs typeface="Times New Roman"/>
              </a:rPr>
              <a:t> </a:t>
            </a:r>
            <a:r>
              <a:rPr lang="fr-FR" sz="2400" cap="none" spc="-15">
                <a:solidFill>
                  <a:srgbClr val="007FAC"/>
                </a:solidFill>
              </a:rPr>
              <a:t>fon</a:t>
            </a:r>
            <a:r>
              <a:rPr lang="fr-FR" sz="2400" cap="none" spc="-25">
                <a:solidFill>
                  <a:srgbClr val="007FAC"/>
                </a:solidFill>
              </a:rPr>
              <a:t>d</a:t>
            </a:r>
            <a:r>
              <a:rPr lang="fr-FR" sz="2400" cap="none" spc="-5">
                <a:solidFill>
                  <a:srgbClr val="007FAC"/>
                </a:solidFill>
              </a:rPr>
              <a:t>atr</a:t>
            </a:r>
            <a:r>
              <a:rPr lang="fr-FR" sz="2400" cap="none" spc="5">
                <a:solidFill>
                  <a:srgbClr val="007FAC"/>
                </a:solidFill>
              </a:rPr>
              <a:t>i</a:t>
            </a:r>
            <a:r>
              <a:rPr lang="fr-FR" sz="2400" cap="none" spc="-5">
                <a:solidFill>
                  <a:srgbClr val="007FAC"/>
                </a:solidFill>
              </a:rPr>
              <a:t>ce</a:t>
            </a:r>
            <a:r>
              <a:rPr lang="fr-FR" sz="2400" cap="none">
                <a:solidFill>
                  <a:srgbClr val="007FAC"/>
                </a:solidFill>
              </a:rPr>
              <a:t>s</a:t>
            </a:r>
            <a:r>
              <a:rPr lang="fr-FR" sz="2400" cap="none" spc="60">
                <a:solidFill>
                  <a:srgbClr val="007FAC"/>
                </a:solidFill>
                <a:latin typeface="Times New Roman"/>
                <a:cs typeface="Times New Roman"/>
              </a:rPr>
              <a:t> </a:t>
            </a:r>
            <a:r>
              <a:rPr lang="fr-FR" sz="2400" b="0" cap="none" spc="-10">
                <a:solidFill>
                  <a:srgbClr val="2A2C2C"/>
                </a:solidFill>
                <a:latin typeface="Arial"/>
                <a:cs typeface="Arial"/>
              </a:rPr>
              <a:t>:</a:t>
            </a:r>
            <a:endParaRPr lang="fr-FR" sz="2400" cap="none">
              <a:latin typeface="Arial"/>
              <a:cs typeface="Arial"/>
            </a:endParaRPr>
          </a:p>
        </p:txBody>
      </p:sp>
      <p:sp>
        <p:nvSpPr>
          <p:cNvPr id="3" name="object 3"/>
          <p:cNvSpPr/>
          <p:nvPr/>
        </p:nvSpPr>
        <p:spPr>
          <a:xfrm>
            <a:off x="838200" y="2779654"/>
            <a:ext cx="4705985" cy="1299210"/>
          </a:xfrm>
          <a:custGeom>
            <a:avLst/>
            <a:gdLst/>
            <a:ahLst/>
            <a:cxnLst/>
            <a:rect l="l" t="t" r="r" b="b"/>
            <a:pathLst>
              <a:path w="4705985" h="1299210">
                <a:moveTo>
                  <a:pt x="4488941" y="0"/>
                </a:moveTo>
                <a:lnTo>
                  <a:pt x="216505" y="0"/>
                </a:lnTo>
                <a:lnTo>
                  <a:pt x="198746" y="717"/>
                </a:lnTo>
                <a:lnTo>
                  <a:pt x="148065" y="11033"/>
                </a:lnTo>
                <a:lnTo>
                  <a:pt x="102451" y="32424"/>
                </a:lnTo>
                <a:lnTo>
                  <a:pt x="63406" y="63386"/>
                </a:lnTo>
                <a:lnTo>
                  <a:pt x="32433" y="102416"/>
                </a:lnTo>
                <a:lnTo>
                  <a:pt x="11035" y="148008"/>
                </a:lnTo>
                <a:lnTo>
                  <a:pt x="717" y="198660"/>
                </a:lnTo>
                <a:lnTo>
                  <a:pt x="0" y="216407"/>
                </a:lnTo>
                <a:lnTo>
                  <a:pt x="0" y="1082424"/>
                </a:lnTo>
                <a:lnTo>
                  <a:pt x="6291" y="1134421"/>
                </a:lnTo>
                <a:lnTo>
                  <a:pt x="24162" y="1181864"/>
                </a:lnTo>
                <a:lnTo>
                  <a:pt x="52110" y="1223249"/>
                </a:lnTo>
                <a:lnTo>
                  <a:pt x="88632" y="1257070"/>
                </a:lnTo>
                <a:lnTo>
                  <a:pt x="132223" y="1281822"/>
                </a:lnTo>
                <a:lnTo>
                  <a:pt x="181382" y="1295998"/>
                </a:lnTo>
                <a:lnTo>
                  <a:pt x="216505" y="1298832"/>
                </a:lnTo>
                <a:lnTo>
                  <a:pt x="4488941" y="1298832"/>
                </a:lnTo>
                <a:lnTo>
                  <a:pt x="4540992" y="1292541"/>
                </a:lnTo>
                <a:lnTo>
                  <a:pt x="4588470" y="1274672"/>
                </a:lnTo>
                <a:lnTo>
                  <a:pt x="4629876" y="1246730"/>
                </a:lnTo>
                <a:lnTo>
                  <a:pt x="4663707" y="1210220"/>
                </a:lnTo>
                <a:lnTo>
                  <a:pt x="4688462" y="1166649"/>
                </a:lnTo>
                <a:lnTo>
                  <a:pt x="4702639" y="1117520"/>
                </a:lnTo>
                <a:lnTo>
                  <a:pt x="4705471" y="1082424"/>
                </a:lnTo>
                <a:lnTo>
                  <a:pt x="4705471" y="216407"/>
                </a:lnTo>
                <a:lnTo>
                  <a:pt x="4699181" y="164404"/>
                </a:lnTo>
                <a:lnTo>
                  <a:pt x="4681312" y="116959"/>
                </a:lnTo>
                <a:lnTo>
                  <a:pt x="4653365" y="75574"/>
                </a:lnTo>
                <a:lnTo>
                  <a:pt x="4616842" y="41756"/>
                </a:lnTo>
                <a:lnTo>
                  <a:pt x="4573245" y="17007"/>
                </a:lnTo>
                <a:lnTo>
                  <a:pt x="4524075" y="2832"/>
                </a:lnTo>
                <a:lnTo>
                  <a:pt x="4488941" y="0"/>
                </a:lnTo>
                <a:close/>
              </a:path>
            </a:pathLst>
          </a:custGeom>
          <a:solidFill>
            <a:srgbClr val="3B65AF"/>
          </a:solidFill>
        </p:spPr>
        <p:txBody>
          <a:bodyPr wrap="square" lIns="0" tIns="0" rIns="0" bIns="0" rtlCol="0"/>
          <a:lstStyle/>
          <a:p>
            <a:endParaRPr lang="fr-FR"/>
          </a:p>
        </p:txBody>
      </p:sp>
      <p:sp>
        <p:nvSpPr>
          <p:cNvPr id="4" name="object 4"/>
          <p:cNvSpPr txBox="1"/>
          <p:nvPr/>
        </p:nvSpPr>
        <p:spPr>
          <a:xfrm>
            <a:off x="1594850" y="2993033"/>
            <a:ext cx="3190240" cy="861774"/>
          </a:xfrm>
          <a:prstGeom prst="rect">
            <a:avLst/>
          </a:prstGeom>
        </p:spPr>
        <p:txBody>
          <a:bodyPr vert="horz" wrap="square" lIns="0" tIns="0" rIns="0" bIns="0" rtlCol="0">
            <a:spAutoFit/>
          </a:bodyPr>
          <a:lstStyle/>
          <a:p>
            <a:pPr algn="ctr">
              <a:lnSpc>
                <a:spcPct val="100000"/>
              </a:lnSpc>
            </a:pPr>
            <a:r>
              <a:rPr lang="fr-FR" sz="2400" b="1" spc="-150">
                <a:solidFill>
                  <a:srgbClr val="FFFFFF"/>
                </a:solidFill>
                <a:effectLst>
                  <a:outerShdw blurRad="38100" dist="38100" dir="2700000" algn="tl">
                    <a:srgbClr val="000000">
                      <a:alpha val="43137"/>
                    </a:srgbClr>
                  </a:outerShdw>
                </a:effectLst>
                <a:latin typeface="Arial"/>
                <a:cs typeface="Arial"/>
              </a:rPr>
              <a:t>L</a:t>
            </a:r>
            <a:r>
              <a:rPr lang="fr-FR" sz="2400" b="1">
                <a:solidFill>
                  <a:srgbClr val="FFFFFF"/>
                </a:solidFill>
                <a:effectLst>
                  <a:outerShdw blurRad="38100" dist="38100" dir="2700000" algn="tl">
                    <a:srgbClr val="000000">
                      <a:alpha val="43137"/>
                    </a:srgbClr>
                  </a:outerShdw>
                </a:effectLst>
                <a:latin typeface="Arial"/>
                <a:cs typeface="Arial"/>
              </a:rPr>
              <a:t>’accès</a:t>
            </a:r>
            <a:r>
              <a:rPr lang="fr-FR" sz="2400" b="1" spc="5">
                <a:solidFill>
                  <a:srgbClr val="FFFFFF"/>
                </a:solidFill>
                <a:effectLst>
                  <a:outerShdw blurRad="38100" dist="38100" dir="2700000" algn="tl">
                    <a:srgbClr val="000000">
                      <a:alpha val="43137"/>
                    </a:srgbClr>
                  </a:outerShdw>
                </a:effectLst>
                <a:latin typeface="Arial"/>
                <a:cs typeface="Arial"/>
              </a:rPr>
              <a:t> </a:t>
            </a:r>
            <a:r>
              <a:rPr lang="fr-FR" sz="2400" b="1">
                <a:solidFill>
                  <a:srgbClr val="FFFFFF"/>
                </a:solidFill>
                <a:effectLst>
                  <a:outerShdw blurRad="38100" dist="38100" dir="2700000" algn="tl">
                    <a:srgbClr val="000000">
                      <a:alpha val="43137"/>
                    </a:srgbClr>
                  </a:outerShdw>
                </a:effectLst>
                <a:latin typeface="Arial"/>
                <a:cs typeface="Arial"/>
              </a:rPr>
              <a:t>à</a:t>
            </a:r>
            <a:r>
              <a:rPr lang="fr-FR" sz="2400" b="1" spc="-10">
                <a:solidFill>
                  <a:srgbClr val="FFFFFF"/>
                </a:solidFill>
                <a:effectLst>
                  <a:outerShdw blurRad="38100" dist="38100" dir="2700000" algn="tl">
                    <a:srgbClr val="000000">
                      <a:alpha val="43137"/>
                    </a:srgbClr>
                  </a:outerShdw>
                </a:effectLst>
                <a:latin typeface="Arial"/>
                <a:cs typeface="Arial"/>
              </a:rPr>
              <a:t> </a:t>
            </a:r>
            <a:r>
              <a:rPr lang="fr-FR" sz="2400" b="1">
                <a:solidFill>
                  <a:srgbClr val="FFFFFF"/>
                </a:solidFill>
                <a:effectLst>
                  <a:outerShdw blurRad="38100" dist="38100" dir="2700000" algn="tl">
                    <a:srgbClr val="000000">
                      <a:alpha val="43137"/>
                    </a:srgbClr>
                  </a:outerShdw>
                </a:effectLst>
                <a:latin typeface="Arial"/>
                <a:cs typeface="Arial"/>
              </a:rPr>
              <a:t>un</a:t>
            </a:r>
            <a:r>
              <a:rPr lang="fr-FR" sz="2400" b="1" spc="-15">
                <a:solidFill>
                  <a:srgbClr val="FFFFFF"/>
                </a:solidFill>
                <a:effectLst>
                  <a:outerShdw blurRad="38100" dist="38100" dir="2700000" algn="tl">
                    <a:srgbClr val="000000">
                      <a:alpha val="43137"/>
                    </a:srgbClr>
                  </a:outerShdw>
                </a:effectLst>
                <a:latin typeface="Arial"/>
                <a:cs typeface="Arial"/>
              </a:rPr>
              <a:t> </a:t>
            </a:r>
            <a:r>
              <a:rPr lang="fr-FR" sz="2400" b="1">
                <a:solidFill>
                  <a:srgbClr val="FFFFFF"/>
                </a:solidFill>
                <a:effectLst>
                  <a:outerShdw blurRad="38100" dist="38100" dir="2700000" algn="tl">
                    <a:srgbClr val="000000">
                      <a:alpha val="43137"/>
                    </a:srgbClr>
                  </a:outerShdw>
                </a:effectLst>
                <a:latin typeface="Arial"/>
                <a:cs typeface="Arial"/>
              </a:rPr>
              <a:t>soign</a:t>
            </a:r>
            <a:r>
              <a:rPr lang="fr-FR" sz="2400" b="1" spc="-10">
                <a:solidFill>
                  <a:srgbClr val="FFFFFF"/>
                </a:solidFill>
                <a:effectLst>
                  <a:outerShdw blurRad="38100" dist="38100" dir="2700000" algn="tl">
                    <a:srgbClr val="000000">
                      <a:alpha val="43137"/>
                    </a:srgbClr>
                  </a:outerShdw>
                </a:effectLst>
                <a:latin typeface="Arial"/>
                <a:cs typeface="Arial"/>
              </a:rPr>
              <a:t>a</a:t>
            </a:r>
            <a:r>
              <a:rPr lang="fr-FR" sz="2400" b="1">
                <a:solidFill>
                  <a:srgbClr val="FFFFFF"/>
                </a:solidFill>
                <a:effectLst>
                  <a:outerShdw blurRad="38100" dist="38100" dir="2700000" algn="tl">
                    <a:srgbClr val="000000">
                      <a:alpha val="43137"/>
                    </a:srgbClr>
                  </a:outerShdw>
                </a:effectLst>
                <a:latin typeface="Arial"/>
                <a:cs typeface="Arial"/>
              </a:rPr>
              <a:t>nt</a:t>
            </a:r>
            <a:endParaRPr lang="fr-FR" sz="2400">
              <a:effectLst>
                <a:outerShdw blurRad="38100" dist="38100" dir="2700000" algn="tl">
                  <a:srgbClr val="000000">
                    <a:alpha val="43137"/>
                  </a:srgbClr>
                </a:outerShdw>
              </a:effectLst>
              <a:latin typeface="Arial"/>
              <a:cs typeface="Arial"/>
            </a:endParaRPr>
          </a:p>
          <a:p>
            <a:pPr marL="80645" marR="74295" algn="ctr">
              <a:lnSpc>
                <a:spcPct val="100000"/>
              </a:lnSpc>
              <a:spcBef>
                <a:spcPts val="20"/>
              </a:spcBef>
            </a:pPr>
            <a:r>
              <a:rPr lang="fr-FR" sz="1600" spc="-10">
                <a:solidFill>
                  <a:srgbClr val="FFFFFF"/>
                </a:solidFill>
                <a:latin typeface="Arial"/>
                <a:cs typeface="Arial"/>
              </a:rPr>
              <a:t>(c</a:t>
            </a:r>
            <a:r>
              <a:rPr lang="fr-FR" sz="1600">
                <a:solidFill>
                  <a:srgbClr val="FFFFFF"/>
                </a:solidFill>
                <a:latin typeface="Arial"/>
                <a:cs typeface="Arial"/>
              </a:rPr>
              <a:t>’</a:t>
            </a:r>
            <a:r>
              <a:rPr lang="fr-FR" sz="1600" spc="-10">
                <a:solidFill>
                  <a:srgbClr val="FFFFFF"/>
                </a:solidFill>
                <a:latin typeface="Arial"/>
                <a:cs typeface="Arial"/>
              </a:rPr>
              <a:t>es</a:t>
            </a:r>
            <a:r>
              <a:rPr lang="fr-FR" sz="1600">
                <a:solidFill>
                  <a:srgbClr val="FFFFFF"/>
                </a:solidFill>
                <a:latin typeface="Arial"/>
                <a:cs typeface="Arial"/>
              </a:rPr>
              <a:t>t</a:t>
            </a:r>
            <a:r>
              <a:rPr lang="fr-FR" sz="1600" spc="-15">
                <a:solidFill>
                  <a:srgbClr val="FFFFFF"/>
                </a:solidFill>
                <a:latin typeface="Arial"/>
                <a:cs typeface="Arial"/>
              </a:rPr>
              <a:t>-</a:t>
            </a:r>
            <a:r>
              <a:rPr lang="fr-FR" sz="1600" spc="-10">
                <a:solidFill>
                  <a:srgbClr val="FFFFFF"/>
                </a:solidFill>
                <a:latin typeface="Arial"/>
                <a:cs typeface="Arial"/>
              </a:rPr>
              <a:t>à</a:t>
            </a:r>
            <a:r>
              <a:rPr lang="fr-FR" sz="1600" spc="-15">
                <a:solidFill>
                  <a:srgbClr val="FFFFFF"/>
                </a:solidFill>
                <a:latin typeface="Arial"/>
                <a:cs typeface="Arial"/>
              </a:rPr>
              <a:t>-d</a:t>
            </a:r>
            <a:r>
              <a:rPr lang="fr-FR" sz="1600" spc="-10">
                <a:solidFill>
                  <a:srgbClr val="FFFFFF"/>
                </a:solidFill>
                <a:latin typeface="Arial"/>
                <a:cs typeface="Arial"/>
              </a:rPr>
              <a:t>ire</a:t>
            </a:r>
            <a:r>
              <a:rPr lang="fr-FR" sz="1600" spc="60">
                <a:solidFill>
                  <a:srgbClr val="FFFFFF"/>
                </a:solidFill>
                <a:latin typeface="Times New Roman"/>
                <a:cs typeface="Times New Roman"/>
              </a:rPr>
              <a:t> </a:t>
            </a:r>
            <a:r>
              <a:rPr lang="fr-FR" sz="1600" spc="-15">
                <a:solidFill>
                  <a:srgbClr val="FFFFFF"/>
                </a:solidFill>
                <a:latin typeface="Arial"/>
                <a:cs typeface="Arial"/>
              </a:rPr>
              <a:t>n</a:t>
            </a:r>
            <a:r>
              <a:rPr lang="fr-FR" sz="1600" spc="-10">
                <a:solidFill>
                  <a:srgbClr val="FFFFFF"/>
                </a:solidFill>
                <a:latin typeface="Arial"/>
                <a:cs typeface="Arial"/>
              </a:rPr>
              <a:t>e</a:t>
            </a:r>
            <a:r>
              <a:rPr lang="fr-FR" sz="1600" spc="40">
                <a:solidFill>
                  <a:srgbClr val="FFFFFF"/>
                </a:solidFill>
                <a:latin typeface="Times New Roman"/>
                <a:cs typeface="Times New Roman"/>
              </a:rPr>
              <a:t> </a:t>
            </a:r>
            <a:r>
              <a:rPr lang="fr-FR" sz="1600" spc="-15">
                <a:solidFill>
                  <a:srgbClr val="FFFFFF"/>
                </a:solidFill>
                <a:latin typeface="Arial"/>
                <a:cs typeface="Arial"/>
              </a:rPr>
              <a:t>pa</a:t>
            </a:r>
            <a:r>
              <a:rPr lang="fr-FR" sz="1600" spc="-10">
                <a:solidFill>
                  <a:srgbClr val="FFFFFF"/>
                </a:solidFill>
                <a:latin typeface="Arial"/>
                <a:cs typeface="Arial"/>
              </a:rPr>
              <a:t>s</a:t>
            </a:r>
            <a:r>
              <a:rPr lang="fr-FR" sz="1600" spc="50">
                <a:solidFill>
                  <a:srgbClr val="FFFFFF"/>
                </a:solidFill>
                <a:latin typeface="Times New Roman"/>
                <a:cs typeface="Times New Roman"/>
              </a:rPr>
              <a:t> </a:t>
            </a:r>
            <a:r>
              <a:rPr lang="fr-FR" sz="1600" spc="-10">
                <a:solidFill>
                  <a:srgbClr val="FFFFFF"/>
                </a:solidFill>
                <a:latin typeface="Arial"/>
                <a:cs typeface="Arial"/>
              </a:rPr>
              <a:t>s</a:t>
            </a:r>
            <a:r>
              <a:rPr lang="fr-FR" sz="1600" spc="-15">
                <a:solidFill>
                  <a:srgbClr val="FFFFFF"/>
                </a:solidFill>
                <a:latin typeface="Arial"/>
                <a:cs typeface="Arial"/>
              </a:rPr>
              <a:t>ub</a:t>
            </a:r>
            <a:r>
              <a:rPr lang="fr-FR" sz="1600" spc="-5">
                <a:solidFill>
                  <a:srgbClr val="FFFFFF"/>
                </a:solidFill>
                <a:latin typeface="Arial"/>
                <a:cs typeface="Arial"/>
              </a:rPr>
              <a:t>ir</a:t>
            </a:r>
            <a:r>
              <a:rPr lang="fr-FR" sz="1600" spc="40">
                <a:solidFill>
                  <a:srgbClr val="FFFFFF"/>
                </a:solidFill>
                <a:latin typeface="Times New Roman"/>
                <a:cs typeface="Times New Roman"/>
              </a:rPr>
              <a:t> </a:t>
            </a:r>
            <a:r>
              <a:rPr lang="fr-FR" sz="1600" spc="-15">
                <a:solidFill>
                  <a:srgbClr val="FFFFFF"/>
                </a:solidFill>
                <a:latin typeface="Arial"/>
                <a:cs typeface="Arial"/>
              </a:rPr>
              <a:t>d</a:t>
            </a:r>
            <a:r>
              <a:rPr lang="fr-FR" sz="1600" spc="-10">
                <a:solidFill>
                  <a:srgbClr val="FFFFFF"/>
                </a:solidFill>
                <a:latin typeface="Arial"/>
                <a:cs typeface="Arial"/>
              </a:rPr>
              <a:t>e</a:t>
            </a:r>
            <a:r>
              <a:rPr lang="fr-FR" sz="1600" spc="50">
                <a:solidFill>
                  <a:srgbClr val="FFFFFF"/>
                </a:solidFill>
                <a:latin typeface="Times New Roman"/>
                <a:cs typeface="Times New Roman"/>
              </a:rPr>
              <a:t> </a:t>
            </a:r>
            <a:r>
              <a:rPr lang="fr-FR" sz="1600" spc="-10">
                <a:solidFill>
                  <a:srgbClr val="FFFFFF"/>
                </a:solidFill>
                <a:latin typeface="Arial"/>
                <a:cs typeface="Arial"/>
              </a:rPr>
              <a:t>refus</a:t>
            </a:r>
            <a:r>
              <a:rPr lang="fr-FR" sz="1600" spc="-5">
                <a:solidFill>
                  <a:srgbClr val="FFFFFF"/>
                </a:solidFill>
                <a:latin typeface="Times New Roman"/>
                <a:cs typeface="Times New Roman"/>
              </a:rPr>
              <a:t> </a:t>
            </a:r>
            <a:r>
              <a:rPr lang="fr-FR" sz="1600" spc="-15">
                <a:solidFill>
                  <a:srgbClr val="FFFFFF"/>
                </a:solidFill>
                <a:latin typeface="Arial"/>
                <a:cs typeface="Arial"/>
              </a:rPr>
              <a:t>o</a:t>
            </a:r>
            <a:r>
              <a:rPr lang="fr-FR" sz="1600" spc="-10">
                <a:solidFill>
                  <a:srgbClr val="FFFFFF"/>
                </a:solidFill>
                <a:latin typeface="Arial"/>
                <a:cs typeface="Arial"/>
              </a:rPr>
              <a:t>u</a:t>
            </a:r>
            <a:r>
              <a:rPr lang="fr-FR" sz="1600" spc="40">
                <a:solidFill>
                  <a:srgbClr val="FFFFFF"/>
                </a:solidFill>
                <a:latin typeface="Times New Roman"/>
                <a:cs typeface="Times New Roman"/>
              </a:rPr>
              <a:t> </a:t>
            </a:r>
            <a:r>
              <a:rPr lang="fr-FR" sz="1600" spc="-15">
                <a:solidFill>
                  <a:srgbClr val="FFFFFF"/>
                </a:solidFill>
                <a:latin typeface="Arial"/>
                <a:cs typeface="Arial"/>
              </a:rPr>
              <a:t>êtr</a:t>
            </a:r>
            <a:r>
              <a:rPr lang="fr-FR" sz="1600" spc="-10">
                <a:solidFill>
                  <a:srgbClr val="FFFFFF"/>
                </a:solidFill>
                <a:latin typeface="Arial"/>
                <a:cs typeface="Arial"/>
              </a:rPr>
              <a:t>e</a:t>
            </a:r>
            <a:r>
              <a:rPr lang="fr-FR" sz="1600" spc="65">
                <a:solidFill>
                  <a:srgbClr val="FFFFFF"/>
                </a:solidFill>
                <a:latin typeface="Times New Roman"/>
                <a:cs typeface="Times New Roman"/>
              </a:rPr>
              <a:t> </a:t>
            </a:r>
            <a:r>
              <a:rPr lang="fr-FR" sz="1600" spc="-10">
                <a:solidFill>
                  <a:srgbClr val="FFFFFF"/>
                </a:solidFill>
                <a:latin typeface="Arial"/>
                <a:cs typeface="Arial"/>
              </a:rPr>
              <a:t>c</a:t>
            </a:r>
            <a:r>
              <a:rPr lang="fr-FR" sz="1600" spc="-15">
                <a:solidFill>
                  <a:srgbClr val="FFFFFF"/>
                </a:solidFill>
                <a:latin typeface="Arial"/>
                <a:cs typeface="Arial"/>
              </a:rPr>
              <a:t>ontrai</a:t>
            </a:r>
            <a:r>
              <a:rPr lang="fr-FR" sz="1600" spc="-10">
                <a:solidFill>
                  <a:srgbClr val="FFFFFF"/>
                </a:solidFill>
                <a:latin typeface="Arial"/>
                <a:cs typeface="Arial"/>
              </a:rPr>
              <a:t>nt</a:t>
            </a:r>
            <a:r>
              <a:rPr lang="fr-FR" sz="1600" spc="55">
                <a:solidFill>
                  <a:srgbClr val="FFFFFF"/>
                </a:solidFill>
                <a:latin typeface="Times New Roman"/>
                <a:cs typeface="Times New Roman"/>
              </a:rPr>
              <a:t> </a:t>
            </a:r>
            <a:r>
              <a:rPr lang="fr-FR" sz="1600" spc="-10">
                <a:solidFill>
                  <a:srgbClr val="FFFFFF"/>
                </a:solidFill>
                <a:latin typeface="Arial"/>
                <a:cs typeface="Arial"/>
              </a:rPr>
              <a:t>à</a:t>
            </a:r>
            <a:r>
              <a:rPr lang="fr-FR" sz="1600" spc="50">
                <a:solidFill>
                  <a:srgbClr val="FFFFFF"/>
                </a:solidFill>
                <a:latin typeface="Times New Roman"/>
                <a:cs typeface="Times New Roman"/>
              </a:rPr>
              <a:t> </a:t>
            </a:r>
            <a:r>
              <a:rPr lang="fr-FR" sz="1600" spc="-15">
                <a:solidFill>
                  <a:srgbClr val="FFFFFF"/>
                </a:solidFill>
                <a:latin typeface="Arial"/>
                <a:cs typeface="Arial"/>
              </a:rPr>
              <a:t>u</a:t>
            </a:r>
            <a:r>
              <a:rPr lang="fr-FR" sz="1600" spc="-10">
                <a:solidFill>
                  <a:srgbClr val="FFFFFF"/>
                </a:solidFill>
                <a:latin typeface="Arial"/>
                <a:cs typeface="Arial"/>
              </a:rPr>
              <a:t>n</a:t>
            </a:r>
            <a:r>
              <a:rPr lang="fr-FR" sz="1600" spc="40">
                <a:solidFill>
                  <a:srgbClr val="FFFFFF"/>
                </a:solidFill>
                <a:latin typeface="Times New Roman"/>
                <a:cs typeface="Times New Roman"/>
              </a:rPr>
              <a:t> </a:t>
            </a:r>
            <a:r>
              <a:rPr lang="fr-FR" sz="1600" spc="-15">
                <a:solidFill>
                  <a:srgbClr val="FFFFFF"/>
                </a:solidFill>
                <a:latin typeface="Arial"/>
                <a:cs typeface="Arial"/>
              </a:rPr>
              <a:t>aband</a:t>
            </a:r>
            <a:r>
              <a:rPr lang="fr-FR" sz="1600" spc="-10">
                <a:solidFill>
                  <a:srgbClr val="FFFFFF"/>
                </a:solidFill>
                <a:latin typeface="Arial"/>
                <a:cs typeface="Arial"/>
              </a:rPr>
              <a:t>o</a:t>
            </a:r>
            <a:r>
              <a:rPr lang="fr-FR" sz="1600" spc="-15">
                <a:solidFill>
                  <a:srgbClr val="FFFFFF"/>
                </a:solidFill>
                <a:latin typeface="Arial"/>
                <a:cs typeface="Arial"/>
              </a:rPr>
              <a:t>n)</a:t>
            </a:r>
            <a:endParaRPr lang="fr-FR" sz="1600">
              <a:latin typeface="Arial"/>
              <a:cs typeface="Arial"/>
            </a:endParaRPr>
          </a:p>
        </p:txBody>
      </p:sp>
      <p:sp>
        <p:nvSpPr>
          <p:cNvPr id="5" name="object 5"/>
          <p:cNvSpPr/>
          <p:nvPr/>
        </p:nvSpPr>
        <p:spPr>
          <a:xfrm>
            <a:off x="6648358" y="2779654"/>
            <a:ext cx="4705985" cy="1299210"/>
          </a:xfrm>
          <a:custGeom>
            <a:avLst/>
            <a:gdLst/>
            <a:ahLst/>
            <a:cxnLst/>
            <a:rect l="l" t="t" r="r" b="b"/>
            <a:pathLst>
              <a:path w="4705984" h="1299210">
                <a:moveTo>
                  <a:pt x="4488911" y="0"/>
                </a:moveTo>
                <a:lnTo>
                  <a:pt x="216529" y="0"/>
                </a:lnTo>
                <a:lnTo>
                  <a:pt x="198760" y="717"/>
                </a:lnTo>
                <a:lnTo>
                  <a:pt x="148059" y="11033"/>
                </a:lnTo>
                <a:lnTo>
                  <a:pt x="102436" y="32424"/>
                </a:lnTo>
                <a:lnTo>
                  <a:pt x="63390" y="63386"/>
                </a:lnTo>
                <a:lnTo>
                  <a:pt x="32422" y="102416"/>
                </a:lnTo>
                <a:lnTo>
                  <a:pt x="11031" y="148008"/>
                </a:lnTo>
                <a:lnTo>
                  <a:pt x="717" y="198660"/>
                </a:lnTo>
                <a:lnTo>
                  <a:pt x="0" y="216407"/>
                </a:lnTo>
                <a:lnTo>
                  <a:pt x="0" y="1082424"/>
                </a:lnTo>
                <a:lnTo>
                  <a:pt x="6288" y="1134421"/>
                </a:lnTo>
                <a:lnTo>
                  <a:pt x="24153" y="1181864"/>
                </a:lnTo>
                <a:lnTo>
                  <a:pt x="52096" y="1223249"/>
                </a:lnTo>
                <a:lnTo>
                  <a:pt x="88616" y="1257070"/>
                </a:lnTo>
                <a:lnTo>
                  <a:pt x="132213" y="1281822"/>
                </a:lnTo>
                <a:lnTo>
                  <a:pt x="181388" y="1295998"/>
                </a:lnTo>
                <a:lnTo>
                  <a:pt x="216529" y="1298832"/>
                </a:lnTo>
                <a:lnTo>
                  <a:pt x="4488911" y="1298832"/>
                </a:lnTo>
                <a:lnTo>
                  <a:pt x="4540971" y="1292541"/>
                </a:lnTo>
                <a:lnTo>
                  <a:pt x="4588453" y="1274672"/>
                </a:lnTo>
                <a:lnTo>
                  <a:pt x="4629858" y="1246730"/>
                </a:lnTo>
                <a:lnTo>
                  <a:pt x="4663686" y="1210220"/>
                </a:lnTo>
                <a:lnTo>
                  <a:pt x="4688436" y="1166649"/>
                </a:lnTo>
                <a:lnTo>
                  <a:pt x="4702609" y="1117520"/>
                </a:lnTo>
                <a:lnTo>
                  <a:pt x="4705441" y="1082424"/>
                </a:lnTo>
                <a:lnTo>
                  <a:pt x="4705441" y="216407"/>
                </a:lnTo>
                <a:lnTo>
                  <a:pt x="4699152" y="164404"/>
                </a:lnTo>
                <a:lnTo>
                  <a:pt x="4681287" y="116959"/>
                </a:lnTo>
                <a:lnTo>
                  <a:pt x="4653344" y="75574"/>
                </a:lnTo>
                <a:lnTo>
                  <a:pt x="4616825" y="41756"/>
                </a:lnTo>
                <a:lnTo>
                  <a:pt x="4573227" y="17007"/>
                </a:lnTo>
                <a:lnTo>
                  <a:pt x="4524052" y="2832"/>
                </a:lnTo>
                <a:lnTo>
                  <a:pt x="4488911" y="0"/>
                </a:lnTo>
                <a:close/>
              </a:path>
            </a:pathLst>
          </a:custGeom>
          <a:solidFill>
            <a:srgbClr val="009B4E"/>
          </a:solidFill>
        </p:spPr>
        <p:txBody>
          <a:bodyPr wrap="square" lIns="0" tIns="0" rIns="0" bIns="0" rtlCol="0"/>
          <a:lstStyle/>
          <a:p>
            <a:endParaRPr lang="fr-FR"/>
          </a:p>
        </p:txBody>
      </p:sp>
      <p:sp>
        <p:nvSpPr>
          <p:cNvPr id="6" name="object 6"/>
          <p:cNvSpPr/>
          <p:nvPr/>
        </p:nvSpPr>
        <p:spPr>
          <a:xfrm>
            <a:off x="6648358" y="4355854"/>
            <a:ext cx="4705985" cy="1299210"/>
          </a:xfrm>
          <a:custGeom>
            <a:avLst/>
            <a:gdLst/>
            <a:ahLst/>
            <a:cxnLst/>
            <a:rect l="l" t="t" r="r" b="b"/>
            <a:pathLst>
              <a:path w="4705984" h="1299210">
                <a:moveTo>
                  <a:pt x="4488911" y="0"/>
                </a:moveTo>
                <a:lnTo>
                  <a:pt x="216529" y="0"/>
                </a:lnTo>
                <a:lnTo>
                  <a:pt x="198760" y="717"/>
                </a:lnTo>
                <a:lnTo>
                  <a:pt x="148059" y="11032"/>
                </a:lnTo>
                <a:lnTo>
                  <a:pt x="102436" y="32423"/>
                </a:lnTo>
                <a:lnTo>
                  <a:pt x="63390" y="63384"/>
                </a:lnTo>
                <a:lnTo>
                  <a:pt x="32422" y="102413"/>
                </a:lnTo>
                <a:lnTo>
                  <a:pt x="11031" y="148006"/>
                </a:lnTo>
                <a:lnTo>
                  <a:pt x="717" y="198659"/>
                </a:lnTo>
                <a:lnTo>
                  <a:pt x="0" y="216407"/>
                </a:lnTo>
                <a:lnTo>
                  <a:pt x="0" y="1082417"/>
                </a:lnTo>
                <a:lnTo>
                  <a:pt x="6288" y="1134418"/>
                </a:lnTo>
                <a:lnTo>
                  <a:pt x="24153" y="1181869"/>
                </a:lnTo>
                <a:lnTo>
                  <a:pt x="52096" y="1223264"/>
                </a:lnTo>
                <a:lnTo>
                  <a:pt x="88616" y="1257096"/>
                </a:lnTo>
                <a:lnTo>
                  <a:pt x="132213" y="1281857"/>
                </a:lnTo>
                <a:lnTo>
                  <a:pt x="181388" y="1296040"/>
                </a:lnTo>
                <a:lnTo>
                  <a:pt x="216529" y="1298874"/>
                </a:lnTo>
                <a:lnTo>
                  <a:pt x="4488911" y="1298874"/>
                </a:lnTo>
                <a:lnTo>
                  <a:pt x="4540971" y="1292580"/>
                </a:lnTo>
                <a:lnTo>
                  <a:pt x="4588453" y="1274704"/>
                </a:lnTo>
                <a:lnTo>
                  <a:pt x="4629858" y="1246752"/>
                </a:lnTo>
                <a:lnTo>
                  <a:pt x="4663686" y="1210232"/>
                </a:lnTo>
                <a:lnTo>
                  <a:pt x="4688436" y="1166650"/>
                </a:lnTo>
                <a:lnTo>
                  <a:pt x="4702609" y="1117515"/>
                </a:lnTo>
                <a:lnTo>
                  <a:pt x="4705441" y="1082417"/>
                </a:lnTo>
                <a:lnTo>
                  <a:pt x="4705441" y="216407"/>
                </a:lnTo>
                <a:lnTo>
                  <a:pt x="4699152" y="164402"/>
                </a:lnTo>
                <a:lnTo>
                  <a:pt x="4681287" y="116956"/>
                </a:lnTo>
                <a:lnTo>
                  <a:pt x="4653344" y="75572"/>
                </a:lnTo>
                <a:lnTo>
                  <a:pt x="4616825" y="41754"/>
                </a:lnTo>
                <a:lnTo>
                  <a:pt x="4573227" y="17006"/>
                </a:lnTo>
                <a:lnTo>
                  <a:pt x="4524052" y="2832"/>
                </a:lnTo>
                <a:lnTo>
                  <a:pt x="4488911" y="0"/>
                </a:lnTo>
                <a:close/>
              </a:path>
            </a:pathLst>
          </a:custGeom>
          <a:solidFill>
            <a:srgbClr val="45569C"/>
          </a:solidFill>
        </p:spPr>
        <p:txBody>
          <a:bodyPr wrap="square" lIns="0" tIns="0" rIns="0" bIns="0" rtlCol="0"/>
          <a:lstStyle/>
          <a:p>
            <a:endParaRPr lang="fr-FR"/>
          </a:p>
        </p:txBody>
      </p:sp>
      <p:sp>
        <p:nvSpPr>
          <p:cNvPr id="7" name="object 7"/>
          <p:cNvSpPr txBox="1"/>
          <p:nvPr/>
        </p:nvSpPr>
        <p:spPr>
          <a:xfrm>
            <a:off x="6925794" y="2931826"/>
            <a:ext cx="4150995" cy="984885"/>
          </a:xfrm>
          <a:prstGeom prst="rect">
            <a:avLst/>
          </a:prstGeom>
        </p:spPr>
        <p:txBody>
          <a:bodyPr vert="horz" wrap="square" lIns="0" tIns="0" rIns="0" bIns="0" rtlCol="0">
            <a:spAutoFit/>
          </a:bodyPr>
          <a:lstStyle/>
          <a:p>
            <a:pPr marL="1270" algn="ctr">
              <a:lnSpc>
                <a:spcPct val="100000"/>
              </a:lnSpc>
            </a:pPr>
            <a:r>
              <a:rPr lang="fr-FR" sz="2400" b="1" spc="-95">
                <a:solidFill>
                  <a:srgbClr val="FFFFFF"/>
                </a:solidFill>
                <a:effectLst>
                  <a:outerShdw blurRad="38100" dist="38100" dir="2700000" algn="tl">
                    <a:srgbClr val="000000">
                      <a:alpha val="43137"/>
                    </a:srgbClr>
                  </a:outerShdw>
                </a:effectLst>
                <a:latin typeface="Arial"/>
                <a:cs typeface="Arial"/>
              </a:rPr>
              <a:t>A</a:t>
            </a:r>
            <a:r>
              <a:rPr lang="fr-FR" sz="2400" b="1" spc="-5">
                <a:solidFill>
                  <a:srgbClr val="FFFFFF"/>
                </a:solidFill>
                <a:effectLst>
                  <a:outerShdw blurRad="38100" dist="38100" dir="2700000" algn="tl">
                    <a:srgbClr val="000000">
                      <a:alpha val="43137"/>
                    </a:srgbClr>
                  </a:outerShdw>
                </a:effectLst>
                <a:latin typeface="Arial"/>
                <a:cs typeface="Arial"/>
              </a:rPr>
              <a:t>v</a:t>
            </a:r>
            <a:r>
              <a:rPr lang="fr-FR" sz="2400" b="1" spc="-10">
                <a:solidFill>
                  <a:srgbClr val="FFFFFF"/>
                </a:solidFill>
                <a:effectLst>
                  <a:outerShdw blurRad="38100" dist="38100" dir="2700000" algn="tl">
                    <a:srgbClr val="000000">
                      <a:alpha val="43137"/>
                    </a:srgbClr>
                  </a:outerShdw>
                </a:effectLst>
                <a:latin typeface="Arial"/>
                <a:cs typeface="Arial"/>
              </a:rPr>
              <a:t>o</a:t>
            </a:r>
            <a:r>
              <a:rPr lang="fr-FR" sz="2400" b="1">
                <a:solidFill>
                  <a:srgbClr val="FFFFFF"/>
                </a:solidFill>
                <a:effectLst>
                  <a:outerShdw blurRad="38100" dist="38100" dir="2700000" algn="tl">
                    <a:srgbClr val="000000">
                      <a:alpha val="43137"/>
                    </a:srgbClr>
                  </a:outerShdw>
                </a:effectLst>
                <a:latin typeface="Arial"/>
                <a:cs typeface="Arial"/>
              </a:rPr>
              <a:t>ir</a:t>
            </a:r>
            <a:r>
              <a:rPr lang="fr-FR" sz="2400" b="1" spc="65">
                <a:solidFill>
                  <a:srgbClr val="FFFFFF"/>
                </a:solidFill>
                <a:effectLst>
                  <a:outerShdw blurRad="38100" dist="38100" dir="2700000" algn="tl">
                    <a:srgbClr val="000000">
                      <a:alpha val="43137"/>
                    </a:srgbClr>
                  </a:outerShdw>
                </a:effectLst>
                <a:latin typeface="Times New Roman"/>
                <a:cs typeface="Times New Roman"/>
              </a:rPr>
              <a:t> </a:t>
            </a:r>
            <a:r>
              <a:rPr lang="fr-FR" sz="2400" b="1">
                <a:solidFill>
                  <a:srgbClr val="FFFFFF"/>
                </a:solidFill>
                <a:effectLst>
                  <a:outerShdw blurRad="38100" dist="38100" dir="2700000" algn="tl">
                    <a:srgbClr val="000000">
                      <a:alpha val="43137"/>
                    </a:srgbClr>
                  </a:outerShdw>
                </a:effectLst>
                <a:latin typeface="Arial"/>
                <a:cs typeface="Arial"/>
              </a:rPr>
              <a:t>un</a:t>
            </a:r>
            <a:r>
              <a:rPr lang="fr-FR" sz="2400" b="1" spc="50">
                <a:solidFill>
                  <a:srgbClr val="FFFFFF"/>
                </a:solidFill>
                <a:effectLst>
                  <a:outerShdw blurRad="38100" dist="38100" dir="2700000" algn="tl">
                    <a:srgbClr val="000000">
                      <a:alpha val="43137"/>
                    </a:srgbClr>
                  </a:outerShdw>
                </a:effectLst>
                <a:latin typeface="Times New Roman"/>
                <a:cs typeface="Times New Roman"/>
              </a:rPr>
              <a:t> </a:t>
            </a:r>
            <a:r>
              <a:rPr lang="fr-FR" sz="2400" b="1" spc="-5">
                <a:solidFill>
                  <a:srgbClr val="FFFFFF"/>
                </a:solidFill>
                <a:effectLst>
                  <a:outerShdw blurRad="38100" dist="38100" dir="2700000" algn="tl">
                    <a:srgbClr val="000000">
                      <a:alpha val="43137"/>
                    </a:srgbClr>
                  </a:outerShdw>
                </a:effectLst>
                <a:latin typeface="Arial"/>
                <a:cs typeface="Arial"/>
              </a:rPr>
              <a:t>a</a:t>
            </a:r>
            <a:r>
              <a:rPr lang="fr-FR" sz="2400" b="1" spc="-10">
                <a:solidFill>
                  <a:srgbClr val="FFFFFF"/>
                </a:solidFill>
                <a:effectLst>
                  <a:outerShdw blurRad="38100" dist="38100" dir="2700000" algn="tl">
                    <a:srgbClr val="000000">
                      <a:alpha val="43137"/>
                    </a:srgbClr>
                  </a:outerShdw>
                </a:effectLst>
                <a:latin typeface="Arial"/>
                <a:cs typeface="Arial"/>
              </a:rPr>
              <a:t>c</a:t>
            </a:r>
            <a:r>
              <a:rPr lang="fr-FR" sz="2400" b="1" spc="-5">
                <a:solidFill>
                  <a:srgbClr val="FFFFFF"/>
                </a:solidFill>
                <a:effectLst>
                  <a:outerShdw blurRad="38100" dist="38100" dir="2700000" algn="tl">
                    <a:srgbClr val="000000">
                      <a:alpha val="43137"/>
                    </a:srgbClr>
                  </a:outerShdw>
                </a:effectLst>
                <a:latin typeface="Arial"/>
                <a:cs typeface="Arial"/>
              </a:rPr>
              <a:t>c</a:t>
            </a:r>
            <a:r>
              <a:rPr lang="fr-FR" sz="2400" b="1" spc="-10">
                <a:solidFill>
                  <a:srgbClr val="FFFFFF"/>
                </a:solidFill>
                <a:effectLst>
                  <a:outerShdw blurRad="38100" dist="38100" dir="2700000" algn="tl">
                    <a:srgbClr val="000000">
                      <a:alpha val="43137"/>
                    </a:srgbClr>
                  </a:outerShdw>
                </a:effectLst>
                <a:latin typeface="Arial"/>
                <a:cs typeface="Arial"/>
              </a:rPr>
              <a:t>o</a:t>
            </a:r>
            <a:r>
              <a:rPr lang="fr-FR" sz="2400" b="1" spc="-5">
                <a:solidFill>
                  <a:srgbClr val="FFFFFF"/>
                </a:solidFill>
                <a:effectLst>
                  <a:outerShdw blurRad="38100" dist="38100" dir="2700000" algn="tl">
                    <a:srgbClr val="000000">
                      <a:alpha val="43137"/>
                    </a:srgbClr>
                  </a:outerShdw>
                </a:effectLst>
                <a:latin typeface="Arial"/>
                <a:cs typeface="Arial"/>
              </a:rPr>
              <a:t>mp</a:t>
            </a:r>
            <a:r>
              <a:rPr lang="fr-FR" sz="2400" b="1" spc="-10">
                <a:solidFill>
                  <a:srgbClr val="FFFFFF"/>
                </a:solidFill>
                <a:effectLst>
                  <a:outerShdw blurRad="38100" dist="38100" dir="2700000" algn="tl">
                    <a:srgbClr val="000000">
                      <a:alpha val="43137"/>
                    </a:srgbClr>
                  </a:outerShdw>
                </a:effectLst>
                <a:latin typeface="Arial"/>
                <a:cs typeface="Arial"/>
              </a:rPr>
              <a:t>a</a:t>
            </a:r>
            <a:r>
              <a:rPr lang="fr-FR" sz="2400" b="1">
                <a:solidFill>
                  <a:srgbClr val="FFFFFF"/>
                </a:solidFill>
                <a:effectLst>
                  <a:outerShdw blurRad="38100" dist="38100" dir="2700000" algn="tl">
                    <a:srgbClr val="000000">
                      <a:alpha val="43137"/>
                    </a:srgbClr>
                  </a:outerShdw>
                </a:effectLst>
                <a:latin typeface="Arial"/>
                <a:cs typeface="Arial"/>
              </a:rPr>
              <a:t>g</a:t>
            </a:r>
            <a:r>
              <a:rPr lang="fr-FR" sz="2400" b="1" spc="-10">
                <a:solidFill>
                  <a:srgbClr val="FFFFFF"/>
                </a:solidFill>
                <a:effectLst>
                  <a:outerShdw blurRad="38100" dist="38100" dir="2700000" algn="tl">
                    <a:srgbClr val="000000">
                      <a:alpha val="43137"/>
                    </a:srgbClr>
                  </a:outerShdw>
                </a:effectLst>
                <a:latin typeface="Arial"/>
                <a:cs typeface="Arial"/>
              </a:rPr>
              <a:t>n</a:t>
            </a:r>
            <a:r>
              <a:rPr lang="fr-FR" sz="2400" b="1" spc="-5">
                <a:solidFill>
                  <a:srgbClr val="FFFFFF"/>
                </a:solidFill>
                <a:effectLst>
                  <a:outerShdw blurRad="38100" dist="38100" dir="2700000" algn="tl">
                    <a:srgbClr val="000000">
                      <a:alpha val="43137"/>
                    </a:srgbClr>
                  </a:outerShdw>
                </a:effectLst>
                <a:latin typeface="Arial"/>
                <a:cs typeface="Arial"/>
              </a:rPr>
              <a:t>a</a:t>
            </a:r>
            <a:r>
              <a:rPr lang="fr-FR" sz="2400" b="1" spc="-10">
                <a:solidFill>
                  <a:srgbClr val="FFFFFF"/>
                </a:solidFill>
                <a:effectLst>
                  <a:outerShdw blurRad="38100" dist="38100" dir="2700000" algn="tl">
                    <a:srgbClr val="000000">
                      <a:alpha val="43137"/>
                    </a:srgbClr>
                  </a:outerShdw>
                </a:effectLst>
                <a:latin typeface="Arial"/>
                <a:cs typeface="Arial"/>
              </a:rPr>
              <a:t>n</a:t>
            </a:r>
            <a:r>
              <a:rPr lang="fr-FR" sz="2400" b="1">
                <a:solidFill>
                  <a:srgbClr val="FFFFFF"/>
                </a:solidFill>
                <a:effectLst>
                  <a:outerShdw blurRad="38100" dist="38100" dir="2700000" algn="tl">
                    <a:srgbClr val="000000">
                      <a:alpha val="43137"/>
                    </a:srgbClr>
                  </a:outerShdw>
                </a:effectLst>
                <a:latin typeface="Arial"/>
                <a:cs typeface="Arial"/>
              </a:rPr>
              <a:t>t</a:t>
            </a:r>
            <a:endParaRPr lang="fr-FR" sz="2400">
              <a:effectLst>
                <a:outerShdw blurRad="38100" dist="38100" dir="2700000" algn="tl">
                  <a:srgbClr val="000000">
                    <a:alpha val="43137"/>
                  </a:srgbClr>
                </a:outerShdw>
              </a:effectLst>
              <a:latin typeface="Arial"/>
              <a:cs typeface="Arial"/>
            </a:endParaRPr>
          </a:p>
          <a:p>
            <a:pPr algn="ctr">
              <a:lnSpc>
                <a:spcPct val="100000"/>
              </a:lnSpc>
            </a:pPr>
            <a:r>
              <a:rPr lang="fr-FR" sz="2400" b="1" spc="-15">
                <a:solidFill>
                  <a:srgbClr val="FFFFFF"/>
                </a:solidFill>
                <a:effectLst>
                  <a:outerShdw blurRad="38100" dist="38100" dir="2700000" algn="tl">
                    <a:srgbClr val="000000">
                      <a:alpha val="43137"/>
                    </a:srgbClr>
                  </a:outerShdw>
                </a:effectLst>
                <a:latin typeface="Arial"/>
                <a:cs typeface="Arial"/>
              </a:rPr>
              <a:t>pe</a:t>
            </a:r>
            <a:r>
              <a:rPr lang="fr-FR" sz="2400" b="1" spc="-25">
                <a:solidFill>
                  <a:srgbClr val="FFFFFF"/>
                </a:solidFill>
                <a:effectLst>
                  <a:outerShdw blurRad="38100" dist="38100" dir="2700000" algn="tl">
                    <a:srgbClr val="000000">
                      <a:alpha val="43137"/>
                    </a:srgbClr>
                  </a:outerShdw>
                </a:effectLst>
                <a:latin typeface="Arial"/>
                <a:cs typeface="Arial"/>
              </a:rPr>
              <a:t>n</a:t>
            </a:r>
            <a:r>
              <a:rPr lang="fr-FR" sz="2400" b="1" spc="-15">
                <a:solidFill>
                  <a:srgbClr val="FFFFFF"/>
                </a:solidFill>
                <a:effectLst>
                  <a:outerShdw blurRad="38100" dist="38100" dir="2700000" algn="tl">
                    <a:srgbClr val="000000">
                      <a:alpha val="43137"/>
                    </a:srgbClr>
                  </a:outerShdw>
                </a:effectLst>
                <a:latin typeface="Arial"/>
                <a:cs typeface="Arial"/>
              </a:rPr>
              <a:t>da</a:t>
            </a:r>
            <a:r>
              <a:rPr lang="fr-FR" sz="2400" b="1" spc="-25">
                <a:solidFill>
                  <a:srgbClr val="FFFFFF"/>
                </a:solidFill>
                <a:effectLst>
                  <a:outerShdw blurRad="38100" dist="38100" dir="2700000" algn="tl">
                    <a:srgbClr val="000000">
                      <a:alpha val="43137"/>
                    </a:srgbClr>
                  </a:outerShdw>
                </a:effectLst>
                <a:latin typeface="Arial"/>
                <a:cs typeface="Arial"/>
              </a:rPr>
              <a:t>n</a:t>
            </a:r>
            <a:r>
              <a:rPr lang="fr-FR" sz="2400" b="1">
                <a:solidFill>
                  <a:srgbClr val="FFFFFF"/>
                </a:solidFill>
                <a:effectLst>
                  <a:outerShdw blurRad="38100" dist="38100" dir="2700000" algn="tl">
                    <a:srgbClr val="000000">
                      <a:alpha val="43137"/>
                    </a:srgbClr>
                  </a:outerShdw>
                </a:effectLst>
                <a:latin typeface="Arial"/>
                <a:cs typeface="Arial"/>
              </a:rPr>
              <a:t>t</a:t>
            </a:r>
            <a:r>
              <a:rPr lang="fr-FR" sz="2400" b="1" spc="65">
                <a:solidFill>
                  <a:srgbClr val="FFFFFF"/>
                </a:solidFill>
                <a:effectLst>
                  <a:outerShdw blurRad="38100" dist="38100" dir="2700000" algn="tl">
                    <a:srgbClr val="000000">
                      <a:alpha val="43137"/>
                    </a:srgbClr>
                  </a:outerShdw>
                </a:effectLst>
                <a:latin typeface="Times New Roman"/>
                <a:cs typeface="Times New Roman"/>
              </a:rPr>
              <a:t> </a:t>
            </a:r>
            <a:r>
              <a:rPr lang="fr-FR" sz="2400" b="1" spc="-10">
                <a:solidFill>
                  <a:srgbClr val="FFFFFF"/>
                </a:solidFill>
                <a:effectLst>
                  <a:outerShdw blurRad="38100" dist="38100" dir="2700000" algn="tl">
                    <a:srgbClr val="000000">
                      <a:alpha val="43137"/>
                    </a:srgbClr>
                  </a:outerShdw>
                </a:effectLst>
                <a:latin typeface="Arial"/>
                <a:cs typeface="Arial"/>
              </a:rPr>
              <a:t>le</a:t>
            </a:r>
            <a:r>
              <a:rPr lang="fr-FR" sz="2400" b="1" spc="55">
                <a:solidFill>
                  <a:srgbClr val="FFFFFF"/>
                </a:solidFill>
                <a:effectLst>
                  <a:outerShdw blurRad="38100" dist="38100" dir="2700000" algn="tl">
                    <a:srgbClr val="000000">
                      <a:alpha val="43137"/>
                    </a:srgbClr>
                  </a:outerShdw>
                </a:effectLst>
                <a:latin typeface="Times New Roman"/>
                <a:cs typeface="Times New Roman"/>
              </a:rPr>
              <a:t> </a:t>
            </a:r>
            <a:r>
              <a:rPr lang="fr-FR" sz="2400" b="1" spc="-20">
                <a:solidFill>
                  <a:srgbClr val="FFFFFF"/>
                </a:solidFill>
                <a:effectLst>
                  <a:outerShdw blurRad="38100" dist="38100" dir="2700000" algn="tl">
                    <a:srgbClr val="000000">
                      <a:alpha val="43137"/>
                    </a:srgbClr>
                  </a:outerShdw>
                </a:effectLst>
                <a:latin typeface="Arial"/>
                <a:cs typeface="Arial"/>
              </a:rPr>
              <a:t>soin</a:t>
            </a:r>
            <a:endParaRPr lang="fr-FR" sz="2400">
              <a:effectLst>
                <a:outerShdw blurRad="38100" dist="38100" dir="2700000" algn="tl">
                  <a:srgbClr val="000000">
                    <a:alpha val="43137"/>
                  </a:srgbClr>
                </a:outerShdw>
              </a:effectLst>
              <a:latin typeface="Arial"/>
              <a:cs typeface="Arial"/>
            </a:endParaRPr>
          </a:p>
          <a:p>
            <a:pPr algn="ctr">
              <a:lnSpc>
                <a:spcPct val="100000"/>
              </a:lnSpc>
              <a:spcBef>
                <a:spcPts val="20"/>
              </a:spcBef>
            </a:pPr>
            <a:r>
              <a:rPr lang="fr-FR" sz="1600" spc="-10">
                <a:solidFill>
                  <a:srgbClr val="FFFFFF"/>
                </a:solidFill>
                <a:latin typeface="Arial"/>
                <a:cs typeface="Arial"/>
              </a:rPr>
              <a:t>(au</a:t>
            </a:r>
            <a:r>
              <a:rPr lang="fr-FR" sz="1600" spc="50">
                <a:solidFill>
                  <a:srgbClr val="FFFFFF"/>
                </a:solidFill>
                <a:latin typeface="Times New Roman"/>
                <a:cs typeface="Times New Roman"/>
              </a:rPr>
              <a:t> </a:t>
            </a:r>
            <a:r>
              <a:rPr lang="fr-FR" sz="1600" spc="-10">
                <a:solidFill>
                  <a:srgbClr val="FFFFFF"/>
                </a:solidFill>
                <a:latin typeface="Arial"/>
                <a:cs typeface="Arial"/>
              </a:rPr>
              <a:t>rega</a:t>
            </a:r>
            <a:r>
              <a:rPr lang="fr-FR" sz="1600" spc="-20">
                <a:solidFill>
                  <a:srgbClr val="FFFFFF"/>
                </a:solidFill>
                <a:latin typeface="Arial"/>
                <a:cs typeface="Arial"/>
              </a:rPr>
              <a:t>r</a:t>
            </a:r>
            <a:r>
              <a:rPr lang="fr-FR" sz="1600" spc="-10">
                <a:solidFill>
                  <a:srgbClr val="FFFFFF"/>
                </a:solidFill>
                <a:latin typeface="Arial"/>
                <a:cs typeface="Arial"/>
              </a:rPr>
              <a:t>d</a:t>
            </a:r>
            <a:r>
              <a:rPr lang="fr-FR" sz="1600" spc="65">
                <a:solidFill>
                  <a:srgbClr val="FFFFFF"/>
                </a:solidFill>
                <a:latin typeface="Times New Roman"/>
                <a:cs typeface="Times New Roman"/>
              </a:rPr>
              <a:t> </a:t>
            </a:r>
            <a:r>
              <a:rPr lang="fr-FR" sz="1600" spc="-15">
                <a:solidFill>
                  <a:srgbClr val="FFFFFF"/>
                </a:solidFill>
                <a:latin typeface="Arial"/>
                <a:cs typeface="Arial"/>
              </a:rPr>
              <a:t>d</a:t>
            </a:r>
            <a:r>
              <a:rPr lang="fr-FR" sz="1600" spc="-10">
                <a:solidFill>
                  <a:srgbClr val="FFFFFF"/>
                </a:solidFill>
                <a:latin typeface="Arial"/>
                <a:cs typeface="Arial"/>
              </a:rPr>
              <a:t>e</a:t>
            </a:r>
            <a:r>
              <a:rPr lang="fr-FR" sz="1600" spc="50">
                <a:solidFill>
                  <a:srgbClr val="FFFFFF"/>
                </a:solidFill>
                <a:latin typeface="Times New Roman"/>
                <a:cs typeface="Times New Roman"/>
              </a:rPr>
              <a:t> </a:t>
            </a:r>
            <a:r>
              <a:rPr lang="fr-FR" sz="1600" spc="-10">
                <a:solidFill>
                  <a:srgbClr val="FFFFFF"/>
                </a:solidFill>
                <a:latin typeface="Arial"/>
                <a:cs typeface="Arial"/>
              </a:rPr>
              <a:t>la</a:t>
            </a:r>
            <a:r>
              <a:rPr lang="fr-FR" sz="1600" spc="30">
                <a:solidFill>
                  <a:srgbClr val="FFFFFF"/>
                </a:solidFill>
                <a:latin typeface="Times New Roman"/>
                <a:cs typeface="Times New Roman"/>
              </a:rPr>
              <a:t> </a:t>
            </a:r>
            <a:r>
              <a:rPr lang="fr-FR" sz="1600" spc="-5">
                <a:solidFill>
                  <a:srgbClr val="FFFFFF"/>
                </a:solidFill>
                <a:latin typeface="Arial"/>
                <a:cs typeface="Arial"/>
              </a:rPr>
              <a:t>l</a:t>
            </a:r>
            <a:r>
              <a:rPr lang="fr-FR" sz="1600" spc="-15">
                <a:solidFill>
                  <a:srgbClr val="FFFFFF"/>
                </a:solidFill>
                <a:latin typeface="Arial"/>
                <a:cs typeface="Arial"/>
              </a:rPr>
              <a:t>o</a:t>
            </a:r>
            <a:r>
              <a:rPr lang="fr-FR" sz="1600" spc="-5">
                <a:solidFill>
                  <a:srgbClr val="FFFFFF"/>
                </a:solidFill>
                <a:latin typeface="Arial"/>
                <a:cs typeface="Arial"/>
              </a:rPr>
              <a:t>i</a:t>
            </a:r>
            <a:r>
              <a:rPr lang="fr-FR" sz="1600" spc="35">
                <a:solidFill>
                  <a:srgbClr val="FFFFFF"/>
                </a:solidFill>
                <a:latin typeface="Times New Roman"/>
                <a:cs typeface="Times New Roman"/>
              </a:rPr>
              <a:t> </a:t>
            </a:r>
            <a:r>
              <a:rPr lang="fr-FR" sz="1600">
                <a:solidFill>
                  <a:srgbClr val="FFFFFF"/>
                </a:solidFill>
                <a:latin typeface="Arial"/>
                <a:cs typeface="Arial"/>
              </a:rPr>
              <a:t>n</a:t>
            </a:r>
            <a:r>
              <a:rPr lang="fr-FR" sz="1600" spc="-10">
                <a:solidFill>
                  <a:srgbClr val="FFFFFF"/>
                </a:solidFill>
                <a:latin typeface="Tahoma"/>
                <a:cs typeface="Tahoma"/>
              </a:rPr>
              <a:t>°</a:t>
            </a:r>
            <a:r>
              <a:rPr lang="fr-FR" sz="1600" spc="-10">
                <a:solidFill>
                  <a:srgbClr val="FFFFFF"/>
                </a:solidFill>
                <a:latin typeface="Arial"/>
                <a:cs typeface="Arial"/>
              </a:rPr>
              <a:t>2016</a:t>
            </a:r>
            <a:r>
              <a:rPr lang="fr-FR" sz="1600" spc="-15">
                <a:solidFill>
                  <a:srgbClr val="FFFFFF"/>
                </a:solidFill>
                <a:latin typeface="Arial"/>
                <a:cs typeface="Arial"/>
              </a:rPr>
              <a:t>-4</a:t>
            </a:r>
            <a:r>
              <a:rPr lang="fr-FR" sz="1600" spc="-10">
                <a:solidFill>
                  <a:srgbClr val="FFFFFF"/>
                </a:solidFill>
                <a:latin typeface="Arial"/>
                <a:cs typeface="Arial"/>
              </a:rPr>
              <a:t>1</a:t>
            </a:r>
            <a:r>
              <a:rPr lang="fr-FR" sz="1600" spc="40">
                <a:solidFill>
                  <a:srgbClr val="FFFFFF"/>
                </a:solidFill>
                <a:latin typeface="Times New Roman"/>
                <a:cs typeface="Times New Roman"/>
              </a:rPr>
              <a:t> </a:t>
            </a:r>
            <a:r>
              <a:rPr lang="fr-FR" sz="1600" spc="-15">
                <a:solidFill>
                  <a:srgbClr val="FFFFFF"/>
                </a:solidFill>
                <a:latin typeface="Arial"/>
                <a:cs typeface="Arial"/>
              </a:rPr>
              <a:t>d</a:t>
            </a:r>
            <a:r>
              <a:rPr lang="fr-FR" sz="1600" spc="-10">
                <a:solidFill>
                  <a:srgbClr val="FFFFFF"/>
                </a:solidFill>
                <a:latin typeface="Arial"/>
                <a:cs typeface="Arial"/>
              </a:rPr>
              <a:t>u</a:t>
            </a:r>
            <a:r>
              <a:rPr lang="fr-FR" sz="1600" spc="55">
                <a:solidFill>
                  <a:srgbClr val="FFFFFF"/>
                </a:solidFill>
                <a:latin typeface="Times New Roman"/>
                <a:cs typeface="Times New Roman"/>
              </a:rPr>
              <a:t> </a:t>
            </a:r>
            <a:r>
              <a:rPr lang="fr-FR" sz="1600" spc="-15">
                <a:solidFill>
                  <a:srgbClr val="FFFFFF"/>
                </a:solidFill>
                <a:latin typeface="Arial"/>
                <a:cs typeface="Arial"/>
              </a:rPr>
              <a:t>26/01/20</a:t>
            </a:r>
            <a:r>
              <a:rPr lang="fr-FR" sz="1600" spc="-10">
                <a:solidFill>
                  <a:srgbClr val="FFFFFF"/>
                </a:solidFill>
                <a:latin typeface="Arial"/>
                <a:cs typeface="Arial"/>
              </a:rPr>
              <a:t>1</a:t>
            </a:r>
            <a:r>
              <a:rPr lang="fr-FR" sz="1600" spc="-15">
                <a:solidFill>
                  <a:srgbClr val="FFFFFF"/>
                </a:solidFill>
                <a:latin typeface="Arial"/>
                <a:cs typeface="Arial"/>
              </a:rPr>
              <a:t>6)</a:t>
            </a:r>
            <a:endParaRPr lang="fr-FR" sz="1600">
              <a:latin typeface="Arial"/>
              <a:cs typeface="Arial"/>
            </a:endParaRPr>
          </a:p>
        </p:txBody>
      </p:sp>
      <p:sp>
        <p:nvSpPr>
          <p:cNvPr id="8" name="object 8"/>
          <p:cNvSpPr/>
          <p:nvPr/>
        </p:nvSpPr>
        <p:spPr>
          <a:xfrm>
            <a:off x="838200" y="4303014"/>
            <a:ext cx="4705985" cy="1299210"/>
          </a:xfrm>
          <a:custGeom>
            <a:avLst/>
            <a:gdLst/>
            <a:ahLst/>
            <a:cxnLst/>
            <a:rect l="l" t="t" r="r" b="b"/>
            <a:pathLst>
              <a:path w="4705985" h="1299210">
                <a:moveTo>
                  <a:pt x="4488941" y="0"/>
                </a:moveTo>
                <a:lnTo>
                  <a:pt x="216505" y="0"/>
                </a:lnTo>
                <a:lnTo>
                  <a:pt x="198746" y="717"/>
                </a:lnTo>
                <a:lnTo>
                  <a:pt x="148065" y="11033"/>
                </a:lnTo>
                <a:lnTo>
                  <a:pt x="102451" y="32424"/>
                </a:lnTo>
                <a:lnTo>
                  <a:pt x="63406" y="63386"/>
                </a:lnTo>
                <a:lnTo>
                  <a:pt x="32433" y="102416"/>
                </a:lnTo>
                <a:lnTo>
                  <a:pt x="11035" y="148008"/>
                </a:lnTo>
                <a:lnTo>
                  <a:pt x="717" y="198660"/>
                </a:lnTo>
                <a:lnTo>
                  <a:pt x="0" y="216407"/>
                </a:lnTo>
                <a:lnTo>
                  <a:pt x="0" y="1082417"/>
                </a:lnTo>
                <a:lnTo>
                  <a:pt x="6291" y="1134427"/>
                </a:lnTo>
                <a:lnTo>
                  <a:pt x="24162" y="1181885"/>
                </a:lnTo>
                <a:lnTo>
                  <a:pt x="52110" y="1223284"/>
                </a:lnTo>
                <a:lnTo>
                  <a:pt x="88632" y="1257118"/>
                </a:lnTo>
                <a:lnTo>
                  <a:pt x="132223" y="1281881"/>
                </a:lnTo>
                <a:lnTo>
                  <a:pt x="181382" y="1296064"/>
                </a:lnTo>
                <a:lnTo>
                  <a:pt x="216505" y="1298899"/>
                </a:lnTo>
                <a:lnTo>
                  <a:pt x="4488941" y="1298899"/>
                </a:lnTo>
                <a:lnTo>
                  <a:pt x="4540992" y="1292605"/>
                </a:lnTo>
                <a:lnTo>
                  <a:pt x="4588470" y="1274728"/>
                </a:lnTo>
                <a:lnTo>
                  <a:pt x="4629876" y="1246774"/>
                </a:lnTo>
                <a:lnTo>
                  <a:pt x="4663707" y="1210251"/>
                </a:lnTo>
                <a:lnTo>
                  <a:pt x="4688462" y="1166664"/>
                </a:lnTo>
                <a:lnTo>
                  <a:pt x="4702639" y="1117522"/>
                </a:lnTo>
                <a:lnTo>
                  <a:pt x="4705471" y="1082417"/>
                </a:lnTo>
                <a:lnTo>
                  <a:pt x="4705471" y="216407"/>
                </a:lnTo>
                <a:lnTo>
                  <a:pt x="4699181" y="164404"/>
                </a:lnTo>
                <a:lnTo>
                  <a:pt x="4681312" y="116959"/>
                </a:lnTo>
                <a:lnTo>
                  <a:pt x="4653365" y="75574"/>
                </a:lnTo>
                <a:lnTo>
                  <a:pt x="4616842" y="41756"/>
                </a:lnTo>
                <a:lnTo>
                  <a:pt x="4573245" y="17007"/>
                </a:lnTo>
                <a:lnTo>
                  <a:pt x="4524075" y="2832"/>
                </a:lnTo>
                <a:lnTo>
                  <a:pt x="4488941" y="0"/>
                </a:lnTo>
                <a:close/>
              </a:path>
            </a:pathLst>
          </a:custGeom>
          <a:solidFill>
            <a:srgbClr val="154798"/>
          </a:solidFill>
        </p:spPr>
        <p:txBody>
          <a:bodyPr wrap="square" lIns="0" tIns="0" rIns="0" bIns="0" rtlCol="0"/>
          <a:lstStyle/>
          <a:p>
            <a:endParaRPr lang="fr-FR"/>
          </a:p>
        </p:txBody>
      </p:sp>
      <p:sp>
        <p:nvSpPr>
          <p:cNvPr id="9" name="object 9"/>
          <p:cNvSpPr txBox="1"/>
          <p:nvPr/>
        </p:nvSpPr>
        <p:spPr>
          <a:xfrm>
            <a:off x="1087311" y="4577762"/>
            <a:ext cx="4206240" cy="738664"/>
          </a:xfrm>
          <a:prstGeom prst="rect">
            <a:avLst/>
          </a:prstGeom>
        </p:spPr>
        <p:txBody>
          <a:bodyPr vert="horz" wrap="square" lIns="0" tIns="0" rIns="0" bIns="0" rtlCol="0">
            <a:spAutoFit/>
          </a:bodyPr>
          <a:lstStyle/>
          <a:p>
            <a:pPr marL="12700" marR="5080" indent="447675">
              <a:lnSpc>
                <a:spcPct val="100000"/>
              </a:lnSpc>
            </a:pPr>
            <a:r>
              <a:rPr lang="fr-FR" sz="2400" b="1">
                <a:solidFill>
                  <a:srgbClr val="FFFFFF"/>
                </a:solidFill>
                <a:effectLst>
                  <a:outerShdw blurRad="38100" dist="38100" dir="2700000" algn="tl">
                    <a:srgbClr val="000000">
                      <a:alpha val="43137"/>
                    </a:srgbClr>
                  </a:outerShdw>
                </a:effectLst>
                <a:latin typeface="Arial"/>
                <a:cs typeface="Arial"/>
              </a:rPr>
              <a:t>Être</a:t>
            </a:r>
            <a:r>
              <a:rPr lang="fr-FR" sz="2400" b="1" spc="65">
                <a:solidFill>
                  <a:srgbClr val="FFFFFF"/>
                </a:solidFill>
                <a:effectLst>
                  <a:outerShdw blurRad="38100" dist="38100" dir="2700000" algn="tl">
                    <a:srgbClr val="000000">
                      <a:alpha val="43137"/>
                    </a:srgbClr>
                  </a:outerShdw>
                </a:effectLst>
                <a:latin typeface="Times New Roman"/>
                <a:cs typeface="Times New Roman"/>
              </a:rPr>
              <a:t> </a:t>
            </a:r>
            <a:r>
              <a:rPr lang="fr-FR" sz="2400" b="1" spc="-5">
                <a:solidFill>
                  <a:srgbClr val="FFFFFF"/>
                </a:solidFill>
                <a:effectLst>
                  <a:outerShdw blurRad="38100" dist="38100" dir="2700000" algn="tl">
                    <a:srgbClr val="000000">
                      <a:alpha val="43137"/>
                    </a:srgbClr>
                  </a:outerShdw>
                </a:effectLst>
                <a:latin typeface="Arial"/>
                <a:cs typeface="Arial"/>
              </a:rPr>
              <a:t>i</a:t>
            </a:r>
            <a:r>
              <a:rPr lang="fr-FR" sz="2400" b="1">
                <a:solidFill>
                  <a:srgbClr val="FFFFFF"/>
                </a:solidFill>
                <a:effectLst>
                  <a:outerShdw blurRad="38100" dist="38100" dir="2700000" algn="tl">
                    <a:srgbClr val="000000">
                      <a:alpha val="43137"/>
                    </a:srgbClr>
                  </a:outerShdw>
                </a:effectLst>
                <a:latin typeface="Arial"/>
                <a:cs typeface="Arial"/>
              </a:rPr>
              <a:t>nformé</a:t>
            </a:r>
            <a:r>
              <a:rPr lang="fr-FR" sz="2400" b="1" spc="45">
                <a:solidFill>
                  <a:srgbClr val="FFFFFF"/>
                </a:solidFill>
                <a:effectLst>
                  <a:outerShdw blurRad="38100" dist="38100" dir="2700000" algn="tl">
                    <a:srgbClr val="000000">
                      <a:alpha val="43137"/>
                    </a:srgbClr>
                  </a:outerShdw>
                </a:effectLst>
                <a:latin typeface="Times New Roman"/>
                <a:cs typeface="Times New Roman"/>
              </a:rPr>
              <a:t> </a:t>
            </a:r>
            <a:r>
              <a:rPr lang="fr-FR" sz="2400" b="1">
                <a:solidFill>
                  <a:srgbClr val="FFFFFF"/>
                </a:solidFill>
                <a:effectLst>
                  <a:outerShdw blurRad="38100" dist="38100" dir="2700000" algn="tl">
                    <a:srgbClr val="000000">
                      <a:alpha val="43137"/>
                    </a:srgbClr>
                  </a:outerShdw>
                </a:effectLst>
                <a:latin typeface="Arial"/>
                <a:cs typeface="Arial"/>
              </a:rPr>
              <a:t>des</a:t>
            </a:r>
            <a:r>
              <a:rPr lang="fr-FR" sz="2400" b="1" spc="55">
                <a:solidFill>
                  <a:srgbClr val="FFFFFF"/>
                </a:solidFill>
                <a:effectLst>
                  <a:outerShdw blurRad="38100" dist="38100" dir="2700000" algn="tl">
                    <a:srgbClr val="000000">
                      <a:alpha val="43137"/>
                    </a:srgbClr>
                  </a:outerShdw>
                </a:effectLst>
                <a:latin typeface="Times New Roman"/>
                <a:cs typeface="Times New Roman"/>
              </a:rPr>
              <a:t> </a:t>
            </a:r>
            <a:r>
              <a:rPr lang="fr-FR" sz="2400" b="1" spc="-20">
                <a:solidFill>
                  <a:srgbClr val="FFFFFF"/>
                </a:solidFill>
                <a:effectLst>
                  <a:outerShdw blurRad="38100" dist="38100" dir="2700000" algn="tl">
                    <a:srgbClr val="000000">
                      <a:alpha val="43137"/>
                    </a:srgbClr>
                  </a:outerShdw>
                </a:effectLst>
                <a:latin typeface="Arial"/>
                <a:cs typeface="Arial"/>
              </a:rPr>
              <a:t>soins</a:t>
            </a:r>
            <a:r>
              <a:rPr lang="fr-FR" sz="2400" b="1" spc="-15">
                <a:solidFill>
                  <a:srgbClr val="FFFFFF"/>
                </a:solidFill>
                <a:effectLst>
                  <a:outerShdw blurRad="38100" dist="38100" dir="2700000" algn="tl">
                    <a:srgbClr val="000000">
                      <a:alpha val="43137"/>
                    </a:srgbClr>
                  </a:outerShdw>
                </a:effectLst>
                <a:latin typeface="Times New Roman"/>
                <a:cs typeface="Times New Roman"/>
              </a:rPr>
              <a:t> </a:t>
            </a:r>
            <a:r>
              <a:rPr lang="fr-FR" sz="2400" b="1" spc="-15">
                <a:solidFill>
                  <a:srgbClr val="FFFFFF"/>
                </a:solidFill>
                <a:effectLst>
                  <a:outerShdw blurRad="38100" dist="38100" dir="2700000" algn="tl">
                    <a:srgbClr val="000000">
                      <a:alpha val="43137"/>
                    </a:srgbClr>
                  </a:outerShdw>
                </a:effectLst>
                <a:latin typeface="Arial"/>
                <a:cs typeface="Arial"/>
              </a:rPr>
              <a:t>prodigués</a:t>
            </a:r>
            <a:r>
              <a:rPr lang="fr-FR" sz="2400" b="1" spc="55">
                <a:solidFill>
                  <a:srgbClr val="FFFFFF"/>
                </a:solidFill>
                <a:effectLst>
                  <a:outerShdw blurRad="38100" dist="38100" dir="2700000" algn="tl">
                    <a:srgbClr val="000000">
                      <a:alpha val="43137"/>
                    </a:srgbClr>
                  </a:outerShdw>
                </a:effectLst>
                <a:latin typeface="Times New Roman"/>
                <a:cs typeface="Times New Roman"/>
              </a:rPr>
              <a:t> </a:t>
            </a:r>
            <a:r>
              <a:rPr lang="fr-FR" sz="2400" b="1" spc="-10">
                <a:solidFill>
                  <a:srgbClr val="FFFFFF"/>
                </a:solidFill>
                <a:effectLst>
                  <a:outerShdw blurRad="38100" dist="38100" dir="2700000" algn="tl">
                    <a:srgbClr val="000000">
                      <a:alpha val="43137"/>
                    </a:srgbClr>
                  </a:outerShdw>
                </a:effectLst>
                <a:latin typeface="Arial"/>
                <a:cs typeface="Arial"/>
              </a:rPr>
              <a:t>e</a:t>
            </a:r>
            <a:r>
              <a:rPr lang="fr-FR" sz="2400" b="1">
                <a:solidFill>
                  <a:srgbClr val="FFFFFF"/>
                </a:solidFill>
                <a:effectLst>
                  <a:outerShdw blurRad="38100" dist="38100" dir="2700000" algn="tl">
                    <a:srgbClr val="000000">
                      <a:alpha val="43137"/>
                    </a:srgbClr>
                  </a:outerShdw>
                </a:effectLst>
                <a:latin typeface="Arial"/>
                <a:cs typeface="Arial"/>
              </a:rPr>
              <a:t>t</a:t>
            </a:r>
            <a:r>
              <a:rPr lang="fr-FR" sz="2400" b="1" spc="65">
                <a:solidFill>
                  <a:srgbClr val="FFFFFF"/>
                </a:solidFill>
                <a:effectLst>
                  <a:outerShdw blurRad="38100" dist="38100" dir="2700000" algn="tl">
                    <a:srgbClr val="000000">
                      <a:alpha val="43137"/>
                    </a:srgbClr>
                  </a:outerShdw>
                </a:effectLst>
                <a:latin typeface="Times New Roman"/>
                <a:cs typeface="Times New Roman"/>
              </a:rPr>
              <a:t> </a:t>
            </a:r>
            <a:r>
              <a:rPr lang="fr-FR" sz="2400" b="1" spc="-5">
                <a:solidFill>
                  <a:srgbClr val="FFFFFF"/>
                </a:solidFill>
                <a:effectLst>
                  <a:outerShdw blurRad="38100" dist="38100" dir="2700000" algn="tl">
                    <a:srgbClr val="000000">
                      <a:alpha val="43137"/>
                    </a:srgbClr>
                  </a:outerShdw>
                </a:effectLst>
                <a:latin typeface="Arial"/>
                <a:cs typeface="Arial"/>
              </a:rPr>
              <a:t>êtr</a:t>
            </a:r>
            <a:r>
              <a:rPr lang="fr-FR" sz="2400" b="1">
                <a:solidFill>
                  <a:srgbClr val="FFFFFF"/>
                </a:solidFill>
                <a:effectLst>
                  <a:outerShdw blurRad="38100" dist="38100" dir="2700000" algn="tl">
                    <a:srgbClr val="000000">
                      <a:alpha val="43137"/>
                    </a:srgbClr>
                  </a:outerShdw>
                </a:effectLst>
                <a:latin typeface="Arial"/>
                <a:cs typeface="Arial"/>
              </a:rPr>
              <a:t>e</a:t>
            </a:r>
            <a:r>
              <a:rPr lang="fr-FR" sz="2400" b="1" spc="65">
                <a:solidFill>
                  <a:srgbClr val="FFFFFF"/>
                </a:solidFill>
                <a:effectLst>
                  <a:outerShdw blurRad="38100" dist="38100" dir="2700000" algn="tl">
                    <a:srgbClr val="000000">
                      <a:alpha val="43137"/>
                    </a:srgbClr>
                  </a:outerShdw>
                </a:effectLst>
                <a:latin typeface="Times New Roman"/>
                <a:cs typeface="Times New Roman"/>
              </a:rPr>
              <a:t> </a:t>
            </a:r>
            <a:r>
              <a:rPr lang="fr-FR" sz="2400" b="1" spc="-5">
                <a:solidFill>
                  <a:srgbClr val="FFFFFF"/>
                </a:solidFill>
                <a:effectLst>
                  <a:outerShdw blurRad="38100" dist="38100" dir="2700000" algn="tl">
                    <a:srgbClr val="000000">
                      <a:alpha val="43137"/>
                    </a:srgbClr>
                  </a:outerShdw>
                </a:effectLst>
                <a:latin typeface="Arial"/>
                <a:cs typeface="Arial"/>
              </a:rPr>
              <a:t>codé</a:t>
            </a:r>
            <a:r>
              <a:rPr lang="fr-FR" sz="2400" b="1" spc="-10">
                <a:solidFill>
                  <a:srgbClr val="FFFFFF"/>
                </a:solidFill>
                <a:effectLst>
                  <a:outerShdw blurRad="38100" dist="38100" dir="2700000" algn="tl">
                    <a:srgbClr val="000000">
                      <a:alpha val="43137"/>
                    </a:srgbClr>
                  </a:outerShdw>
                </a:effectLst>
                <a:latin typeface="Arial"/>
                <a:cs typeface="Arial"/>
              </a:rPr>
              <a:t>c</a:t>
            </a:r>
            <a:r>
              <a:rPr lang="fr-FR" sz="2400" b="1" spc="-15">
                <a:solidFill>
                  <a:srgbClr val="FFFFFF"/>
                </a:solidFill>
                <a:effectLst>
                  <a:outerShdw blurRad="38100" dist="38100" dir="2700000" algn="tl">
                    <a:srgbClr val="000000">
                      <a:alpha val="43137"/>
                    </a:srgbClr>
                  </a:outerShdw>
                </a:effectLst>
                <a:latin typeface="Arial"/>
                <a:cs typeface="Arial"/>
              </a:rPr>
              <a:t>ideur</a:t>
            </a:r>
            <a:endParaRPr lang="fr-FR" sz="2400">
              <a:effectLst>
                <a:outerShdw blurRad="38100" dist="38100" dir="2700000" algn="tl">
                  <a:srgbClr val="000000">
                    <a:alpha val="43137"/>
                  </a:srgbClr>
                </a:outerShdw>
              </a:effectLst>
              <a:latin typeface="Arial"/>
              <a:cs typeface="Arial"/>
            </a:endParaRPr>
          </a:p>
        </p:txBody>
      </p:sp>
      <p:sp>
        <p:nvSpPr>
          <p:cNvPr id="11" name="object 7">
            <a:extLst>
              <a:ext uri="{FF2B5EF4-FFF2-40B4-BE49-F238E27FC236}">
                <a16:creationId xmlns:a16="http://schemas.microsoft.com/office/drawing/2014/main" id="{178A2C73-50AB-2934-DC6A-F0D7B298EDAA}"/>
              </a:ext>
            </a:extLst>
          </p:cNvPr>
          <p:cNvSpPr txBox="1"/>
          <p:nvPr/>
        </p:nvSpPr>
        <p:spPr>
          <a:xfrm>
            <a:off x="6925794" y="4669887"/>
            <a:ext cx="4150995" cy="738664"/>
          </a:xfrm>
          <a:prstGeom prst="rect">
            <a:avLst/>
          </a:prstGeom>
        </p:spPr>
        <p:txBody>
          <a:bodyPr vert="horz" wrap="square" lIns="0" tIns="0" rIns="0" bIns="0" rtlCol="0">
            <a:spAutoFit/>
          </a:bodyPr>
          <a:lstStyle/>
          <a:p>
            <a:pPr marL="349250" marR="339725" algn="ctr">
              <a:lnSpc>
                <a:spcPct val="100000"/>
              </a:lnSpc>
            </a:pPr>
            <a:r>
              <a:rPr lang="fr-FR" sz="2400" b="1" spc="-5">
                <a:solidFill>
                  <a:srgbClr val="FFFFFF"/>
                </a:solidFill>
                <a:effectLst>
                  <a:outerShdw blurRad="38100" dist="38100" dir="2700000" algn="tl">
                    <a:srgbClr val="000000">
                      <a:alpha val="43137"/>
                    </a:srgbClr>
                  </a:outerShdw>
                </a:effectLst>
                <a:latin typeface="Arial"/>
                <a:cs typeface="Arial"/>
              </a:rPr>
              <a:t>U</a:t>
            </a:r>
            <a:r>
              <a:rPr lang="fr-FR" sz="2400" b="1" spc="-10">
                <a:solidFill>
                  <a:srgbClr val="FFFFFF"/>
                </a:solidFill>
                <a:effectLst>
                  <a:outerShdw blurRad="38100" dist="38100" dir="2700000" algn="tl">
                    <a:srgbClr val="000000">
                      <a:alpha val="43137"/>
                    </a:srgbClr>
                  </a:outerShdw>
                </a:effectLst>
                <a:latin typeface="Arial"/>
                <a:cs typeface="Arial"/>
              </a:rPr>
              <a:t>n</a:t>
            </a:r>
            <a:r>
              <a:rPr lang="fr-FR" sz="2400" b="1">
                <a:solidFill>
                  <a:srgbClr val="FFFFFF"/>
                </a:solidFill>
                <a:effectLst>
                  <a:outerShdw blurRad="38100" dist="38100" dir="2700000" algn="tl">
                    <a:srgbClr val="000000">
                      <a:alpha val="43137"/>
                    </a:srgbClr>
                  </a:outerShdw>
                </a:effectLst>
                <a:latin typeface="Arial"/>
                <a:cs typeface="Arial"/>
              </a:rPr>
              <a:t>e</a:t>
            </a:r>
            <a:r>
              <a:rPr lang="fr-FR" sz="2400" b="1" spc="65">
                <a:solidFill>
                  <a:srgbClr val="FFFFFF"/>
                </a:solidFill>
                <a:effectLst>
                  <a:outerShdw blurRad="38100" dist="38100" dir="2700000" algn="tl">
                    <a:srgbClr val="000000">
                      <a:alpha val="43137"/>
                    </a:srgbClr>
                  </a:outerShdw>
                </a:effectLst>
                <a:latin typeface="Times New Roman"/>
                <a:cs typeface="Times New Roman"/>
              </a:rPr>
              <a:t> </a:t>
            </a:r>
            <a:r>
              <a:rPr lang="fr-FR" sz="2400" b="1" spc="-15">
                <a:solidFill>
                  <a:srgbClr val="FFFFFF"/>
                </a:solidFill>
                <a:effectLst>
                  <a:outerShdw blurRad="38100" dist="38100" dir="2700000" algn="tl">
                    <a:srgbClr val="000000">
                      <a:alpha val="43137"/>
                    </a:srgbClr>
                  </a:outerShdw>
                </a:effectLst>
                <a:latin typeface="Arial"/>
                <a:cs typeface="Arial"/>
              </a:rPr>
              <a:t>pri</a:t>
            </a:r>
            <a:r>
              <a:rPr lang="fr-FR" sz="2400" b="1" spc="-5">
                <a:solidFill>
                  <a:srgbClr val="FFFFFF"/>
                </a:solidFill>
                <a:effectLst>
                  <a:outerShdw blurRad="38100" dist="38100" dir="2700000" algn="tl">
                    <a:srgbClr val="000000">
                      <a:alpha val="43137"/>
                    </a:srgbClr>
                  </a:outerShdw>
                </a:effectLst>
                <a:latin typeface="Arial"/>
                <a:cs typeface="Arial"/>
              </a:rPr>
              <a:t>s</a:t>
            </a:r>
            <a:r>
              <a:rPr lang="fr-FR" sz="2400" b="1">
                <a:solidFill>
                  <a:srgbClr val="FFFFFF"/>
                </a:solidFill>
                <a:effectLst>
                  <a:outerShdw blurRad="38100" dist="38100" dir="2700000" algn="tl">
                    <a:srgbClr val="000000">
                      <a:alpha val="43137"/>
                    </a:srgbClr>
                  </a:outerShdw>
                </a:effectLst>
                <a:latin typeface="Arial"/>
                <a:cs typeface="Arial"/>
              </a:rPr>
              <a:t>e</a:t>
            </a:r>
            <a:r>
              <a:rPr lang="fr-FR" sz="2400" b="1" spc="65">
                <a:solidFill>
                  <a:srgbClr val="FFFFFF"/>
                </a:solidFill>
                <a:effectLst>
                  <a:outerShdw blurRad="38100" dist="38100" dir="2700000" algn="tl">
                    <a:srgbClr val="000000">
                      <a:alpha val="43137"/>
                    </a:srgbClr>
                  </a:outerShdw>
                </a:effectLst>
                <a:latin typeface="Times New Roman"/>
                <a:cs typeface="Times New Roman"/>
              </a:rPr>
              <a:t> </a:t>
            </a:r>
            <a:r>
              <a:rPr lang="fr-FR" sz="2400" b="1" spc="-20">
                <a:solidFill>
                  <a:srgbClr val="FFFFFF"/>
                </a:solidFill>
                <a:effectLst>
                  <a:outerShdw blurRad="38100" dist="38100" dir="2700000" algn="tl">
                    <a:srgbClr val="000000">
                      <a:alpha val="43137"/>
                    </a:srgbClr>
                  </a:outerShdw>
                </a:effectLst>
                <a:latin typeface="Arial"/>
                <a:cs typeface="Arial"/>
              </a:rPr>
              <a:t>e</a:t>
            </a:r>
            <a:r>
              <a:rPr lang="fr-FR" sz="2400" b="1" spc="-15">
                <a:solidFill>
                  <a:srgbClr val="FFFFFF"/>
                </a:solidFill>
                <a:effectLst>
                  <a:outerShdw blurRad="38100" dist="38100" dir="2700000" algn="tl">
                    <a:srgbClr val="000000">
                      <a:alpha val="43137"/>
                    </a:srgbClr>
                  </a:outerShdw>
                </a:effectLst>
                <a:latin typeface="Arial"/>
                <a:cs typeface="Arial"/>
              </a:rPr>
              <a:t>n</a:t>
            </a:r>
            <a:r>
              <a:rPr lang="fr-FR" sz="2400" b="1" spc="55">
                <a:solidFill>
                  <a:srgbClr val="FFFFFF"/>
                </a:solidFill>
                <a:effectLst>
                  <a:outerShdw blurRad="38100" dist="38100" dir="2700000" algn="tl">
                    <a:srgbClr val="000000">
                      <a:alpha val="43137"/>
                    </a:srgbClr>
                  </a:outerShdw>
                </a:effectLst>
                <a:latin typeface="Times New Roman"/>
                <a:cs typeface="Times New Roman"/>
              </a:rPr>
              <a:t> </a:t>
            </a:r>
            <a:r>
              <a:rPr lang="fr-FR" sz="2400" b="1" spc="-5">
                <a:solidFill>
                  <a:srgbClr val="FFFFFF"/>
                </a:solidFill>
                <a:effectLst>
                  <a:outerShdw blurRad="38100" dist="38100" dir="2700000" algn="tl">
                    <a:srgbClr val="000000">
                      <a:alpha val="43137"/>
                    </a:srgbClr>
                  </a:outerShdw>
                </a:effectLst>
                <a:latin typeface="Arial"/>
                <a:cs typeface="Arial"/>
              </a:rPr>
              <a:t>compt</a:t>
            </a:r>
            <a:r>
              <a:rPr lang="fr-FR" sz="2400" b="1">
                <a:solidFill>
                  <a:srgbClr val="FFFFFF"/>
                </a:solidFill>
                <a:effectLst>
                  <a:outerShdw blurRad="38100" dist="38100" dir="2700000" algn="tl">
                    <a:srgbClr val="000000">
                      <a:alpha val="43137"/>
                    </a:srgbClr>
                  </a:outerShdw>
                </a:effectLst>
                <a:latin typeface="Arial"/>
                <a:cs typeface="Arial"/>
              </a:rPr>
              <a:t>e</a:t>
            </a:r>
            <a:r>
              <a:rPr lang="fr-FR" sz="2400" b="1" spc="70">
                <a:solidFill>
                  <a:srgbClr val="FFFFFF"/>
                </a:solidFill>
                <a:effectLst>
                  <a:outerShdw blurRad="38100" dist="38100" dir="2700000" algn="tl">
                    <a:srgbClr val="000000">
                      <a:alpha val="43137"/>
                    </a:srgbClr>
                  </a:outerShdw>
                </a:effectLst>
                <a:latin typeface="Times New Roman"/>
                <a:cs typeface="Times New Roman"/>
              </a:rPr>
              <a:t> </a:t>
            </a:r>
            <a:r>
              <a:rPr lang="fr-FR" sz="2400" b="1" spc="-15">
                <a:solidFill>
                  <a:srgbClr val="FFFFFF"/>
                </a:solidFill>
                <a:effectLst>
                  <a:outerShdw blurRad="38100" dist="38100" dir="2700000" algn="tl">
                    <a:srgbClr val="000000">
                      <a:alpha val="43137"/>
                    </a:srgbClr>
                  </a:outerShdw>
                </a:effectLst>
                <a:latin typeface="Arial"/>
                <a:cs typeface="Arial"/>
              </a:rPr>
              <a:t>du</a:t>
            </a:r>
            <a:r>
              <a:rPr lang="fr-FR" sz="2400" b="1" spc="-10">
                <a:solidFill>
                  <a:srgbClr val="FFFFFF"/>
                </a:solidFill>
                <a:effectLst>
                  <a:outerShdw blurRad="38100" dist="38100" dir="2700000" algn="tl">
                    <a:srgbClr val="000000">
                      <a:alpha val="43137"/>
                    </a:srgbClr>
                  </a:outerShdw>
                </a:effectLst>
                <a:latin typeface="Times New Roman"/>
                <a:cs typeface="Times New Roman"/>
              </a:rPr>
              <a:t> </a:t>
            </a:r>
            <a:r>
              <a:rPr lang="fr-FR" sz="2400" b="1" spc="-5">
                <a:solidFill>
                  <a:srgbClr val="FFFFFF"/>
                </a:solidFill>
                <a:effectLst>
                  <a:outerShdw blurRad="38100" dist="38100" dir="2700000" algn="tl">
                    <a:srgbClr val="000000">
                      <a:alpha val="43137"/>
                    </a:srgbClr>
                  </a:outerShdw>
                </a:effectLst>
                <a:latin typeface="Arial"/>
                <a:cs typeface="Arial"/>
              </a:rPr>
              <a:t>resse</a:t>
            </a:r>
            <a:r>
              <a:rPr lang="fr-FR" sz="2400" b="1" spc="-10">
                <a:solidFill>
                  <a:srgbClr val="FFFFFF"/>
                </a:solidFill>
                <a:effectLst>
                  <a:outerShdw blurRad="38100" dist="38100" dir="2700000" algn="tl">
                    <a:srgbClr val="000000">
                      <a:alpha val="43137"/>
                    </a:srgbClr>
                  </a:outerShdw>
                </a:effectLst>
                <a:latin typeface="Arial"/>
                <a:cs typeface="Arial"/>
              </a:rPr>
              <a:t>nti</a:t>
            </a:r>
            <a:r>
              <a:rPr lang="fr-FR" sz="2400" b="1" spc="70">
                <a:solidFill>
                  <a:srgbClr val="FFFFFF"/>
                </a:solidFill>
                <a:effectLst>
                  <a:outerShdw blurRad="38100" dist="38100" dir="2700000" algn="tl">
                    <a:srgbClr val="000000">
                      <a:alpha val="43137"/>
                    </a:srgbClr>
                  </a:outerShdw>
                </a:effectLst>
                <a:latin typeface="Times New Roman"/>
                <a:cs typeface="Times New Roman"/>
              </a:rPr>
              <a:t> </a:t>
            </a:r>
            <a:r>
              <a:rPr lang="fr-FR" sz="2400" b="1" spc="-15">
                <a:solidFill>
                  <a:srgbClr val="FFFFFF"/>
                </a:solidFill>
                <a:effectLst>
                  <a:outerShdw blurRad="38100" dist="38100" dir="2700000" algn="tl">
                    <a:srgbClr val="000000">
                      <a:alpha val="43137"/>
                    </a:srgbClr>
                  </a:outerShdw>
                </a:effectLst>
                <a:latin typeface="Arial"/>
                <a:cs typeface="Arial"/>
              </a:rPr>
              <a:t>de</a:t>
            </a:r>
            <a:r>
              <a:rPr lang="fr-FR" sz="2400" b="1" spc="55">
                <a:solidFill>
                  <a:srgbClr val="FFFFFF"/>
                </a:solidFill>
                <a:effectLst>
                  <a:outerShdw blurRad="38100" dist="38100" dir="2700000" algn="tl">
                    <a:srgbClr val="000000">
                      <a:alpha val="43137"/>
                    </a:srgbClr>
                  </a:outerShdw>
                </a:effectLst>
                <a:latin typeface="Times New Roman"/>
                <a:cs typeface="Times New Roman"/>
              </a:rPr>
              <a:t> </a:t>
            </a:r>
            <a:r>
              <a:rPr lang="fr-FR" sz="2400" b="1" spc="-10">
                <a:solidFill>
                  <a:srgbClr val="FFFFFF"/>
                </a:solidFill>
                <a:effectLst>
                  <a:outerShdw blurRad="38100" dist="38100" dir="2700000" algn="tl">
                    <a:srgbClr val="000000">
                      <a:alpha val="43137"/>
                    </a:srgbClr>
                  </a:outerShdw>
                </a:effectLst>
                <a:latin typeface="Arial"/>
                <a:cs typeface="Arial"/>
              </a:rPr>
              <a:t>la</a:t>
            </a:r>
            <a:r>
              <a:rPr lang="fr-FR" sz="2400" b="1" spc="65">
                <a:solidFill>
                  <a:srgbClr val="FFFFFF"/>
                </a:solidFill>
                <a:effectLst>
                  <a:outerShdw blurRad="38100" dist="38100" dir="2700000" algn="tl">
                    <a:srgbClr val="000000">
                      <a:alpha val="43137"/>
                    </a:srgbClr>
                  </a:outerShdw>
                </a:effectLst>
                <a:latin typeface="Times New Roman"/>
                <a:cs typeface="Times New Roman"/>
              </a:rPr>
              <a:t> </a:t>
            </a:r>
            <a:r>
              <a:rPr lang="fr-FR" sz="2400" b="1" spc="-25">
                <a:solidFill>
                  <a:srgbClr val="FFFFFF"/>
                </a:solidFill>
                <a:effectLst>
                  <a:outerShdw blurRad="38100" dist="38100" dir="2700000" algn="tl">
                    <a:srgbClr val="000000">
                      <a:alpha val="43137"/>
                    </a:srgbClr>
                  </a:outerShdw>
                </a:effectLst>
                <a:latin typeface="Arial"/>
                <a:cs typeface="Arial"/>
              </a:rPr>
              <a:t>d</a:t>
            </a:r>
            <a:r>
              <a:rPr lang="fr-FR" sz="2400" b="1" spc="-15">
                <a:solidFill>
                  <a:srgbClr val="FFFFFF"/>
                </a:solidFill>
                <a:effectLst>
                  <a:outerShdw blurRad="38100" dist="38100" dir="2700000" algn="tl">
                    <a:srgbClr val="000000">
                      <a:alpha val="43137"/>
                    </a:srgbClr>
                  </a:outerShdw>
                </a:effectLst>
                <a:latin typeface="Arial"/>
                <a:cs typeface="Arial"/>
              </a:rPr>
              <a:t>ouleur</a:t>
            </a:r>
            <a:endParaRPr lang="fr-FR" sz="2400">
              <a:effectLst>
                <a:outerShdw blurRad="38100" dist="38100" dir="2700000" algn="tl">
                  <a:srgbClr val="000000">
                    <a:alpha val="43137"/>
                  </a:srgbClr>
                </a:outerShdw>
              </a:effectLst>
              <a:latin typeface="Arial"/>
              <a:cs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2.xml><?xml version="1.0" encoding="utf-8"?>
<a:theme xmlns:a="http://schemas.openxmlformats.org/drawingml/2006/main" name="1_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3.xml><?xml version="1.0" encoding="utf-8"?>
<a:theme xmlns:a="http://schemas.openxmlformats.org/drawingml/2006/main" name="Handifaction - Tit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39a4282-f28a-4fe3-8007-c2c6d965d943" xsi:nil="true"/>
    <lcf76f155ced4ddcb4097134ff3c332f xmlns="b4c28390-cce1-477c-90af-63d085719e6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334089B81B0D44AF865DF0CC812600" ma:contentTypeVersion="11" ma:contentTypeDescription="Crée un document." ma:contentTypeScope="" ma:versionID="6f5beac8fd1284aa4168b4c3811adbe5">
  <xsd:schema xmlns:xsd="http://www.w3.org/2001/XMLSchema" xmlns:xs="http://www.w3.org/2001/XMLSchema" xmlns:p="http://schemas.microsoft.com/office/2006/metadata/properties" xmlns:ns2="b4c28390-cce1-477c-90af-63d085719e6e" xmlns:ns3="e39a4282-f28a-4fe3-8007-c2c6d965d943" targetNamespace="http://schemas.microsoft.com/office/2006/metadata/properties" ma:root="true" ma:fieldsID="03562c5af23298226caf40867bb3b062" ns2:_="" ns3:_="">
    <xsd:import namespace="b4c28390-cce1-477c-90af-63d085719e6e"/>
    <xsd:import namespace="e39a4282-f28a-4fe3-8007-c2c6d965d9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c28390-cce1-477c-90af-63d085719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6f68d76d-a604-4941-a36e-2dc7273615f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9a4282-f28a-4fe3-8007-c2c6d965d94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1140464-6f93-497d-b656-21d0869053a4}" ma:internalName="TaxCatchAll" ma:showField="CatchAllData" ma:web="e39a4282-f28a-4fe3-8007-c2c6d965d9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9C03D3-F9E6-48B9-89DF-039DACB87DC7}">
  <ds:schemaRefs>
    <ds:schemaRef ds:uri="http://schemas.microsoft.com/sharepoint/v3/contenttype/forms"/>
  </ds:schemaRefs>
</ds:datastoreItem>
</file>

<file path=customXml/itemProps2.xml><?xml version="1.0" encoding="utf-8"?>
<ds:datastoreItem xmlns:ds="http://schemas.openxmlformats.org/officeDocument/2006/customXml" ds:itemID="{B2A77F6C-91E1-4F9C-BE29-23BC3FA6B456}">
  <ds:schemaRefs>
    <ds:schemaRef ds:uri="http://schemas.microsoft.com/office/2006/metadata/properties"/>
    <ds:schemaRef ds:uri="f34bc56d-a117-4fd4-b88c-9eec798e9d88"/>
    <ds:schemaRef ds:uri="c25c4f62-9883-4a4d-9bc5-3ad2f9d9224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 ds:uri="e39a4282-f28a-4fe3-8007-c2c6d965d943"/>
    <ds:schemaRef ds:uri="b4c28390-cce1-477c-90af-63d085719e6e"/>
  </ds:schemaRefs>
</ds:datastoreItem>
</file>

<file path=customXml/itemProps3.xml><?xml version="1.0" encoding="utf-8"?>
<ds:datastoreItem xmlns:ds="http://schemas.openxmlformats.org/officeDocument/2006/customXml" ds:itemID="{B39E526C-8F1D-491E-9BF4-8C62F71CE8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c28390-cce1-477c-90af-63d085719e6e"/>
    <ds:schemaRef ds:uri="e39a4282-f28a-4fe3-8007-c2c6d965d9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363</TotalTime>
  <Words>978</Words>
  <Application>Microsoft Office PowerPoint</Application>
  <PresentationFormat>Grand écran</PresentationFormat>
  <Paragraphs>118</Paragraphs>
  <Slides>26</Slides>
  <Notes>25</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26</vt:i4>
      </vt:variant>
    </vt:vector>
  </HeadingPairs>
  <TitlesOfParts>
    <vt:vector size="36" baseType="lpstr">
      <vt:lpstr>Arial</vt:lpstr>
      <vt:lpstr>Calibri</vt:lpstr>
      <vt:lpstr>Font Awesome 5 Free Solid</vt:lpstr>
      <vt:lpstr>Symbol</vt:lpstr>
      <vt:lpstr>Tahoma</vt:lpstr>
      <vt:lpstr>Times New Roman</vt:lpstr>
      <vt:lpstr>Wingdings</vt:lpstr>
      <vt:lpstr>masque PPT V3</vt:lpstr>
      <vt:lpstr>1_masque PPT V3</vt:lpstr>
      <vt:lpstr>Handifaction - Titre</vt:lpstr>
      <vt:lpstr>Présentation PowerPoint</vt:lpstr>
      <vt:lpstr>Présentation PowerPoint</vt:lpstr>
      <vt:lpstr>Présentation PowerPoint</vt:lpstr>
      <vt:lpstr>Présentation PowerPoint</vt:lpstr>
      <vt:lpstr>Pas de charte SANS ÉVALUATION !</vt:lpstr>
      <vt:lpstr>Présentation PowerPoint</vt:lpstr>
      <vt:lpstr>Présentation PowerPoint</vt:lpstr>
      <vt:lpstr>Un questionnaire conçu avec : </vt:lpstr>
      <vt:lpstr>Ces rencontres ont débouché sur 4 thématiques fondatrices :</vt:lpstr>
      <vt:lpstr>Présentation PowerPoint</vt:lpstr>
      <vt:lpstr>Présentation PowerPoint</vt:lpstr>
      <vt:lpstr>Le questionnaire peut être rempli sur une variété de supports.</vt:lpstr>
      <vt:lpstr>Répondre au questionnaire aide à améliorer les soins.</vt:lpstr>
      <vt:lpstr>Il est possible de suivre les résultats en direct.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Handifaction</dc:title>
  <dc:creator>Maxime Casabianca</dc:creator>
  <cp:lastModifiedBy>Maxime Casabianca</cp:lastModifiedBy>
  <cp:revision>19</cp:revision>
  <dcterms:created xsi:type="dcterms:W3CDTF">2021-12-06T15:48:24Z</dcterms:created>
  <dcterms:modified xsi:type="dcterms:W3CDTF">2022-12-14T16:10:29Z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2021-12-06T00:00:00Z</vt:filetime>
  </property>
  <property fmtid="{D5CDD505-2E9C-101B-9397-08002B2CF9AE}" pid="3" name="LastSaved">
    <vt:filetime>2021-12-06T00:00:00Z</vt:filetime>
  </property>
  <property fmtid="{D5CDD505-2E9C-101B-9397-08002B2CF9AE}" pid="4" name="ContentTypeId">
    <vt:lpwstr>0x010100E56A55A04657E0478277DB570248FC9A</vt:lpwstr>
  </property>
  <property fmtid="{D5CDD505-2E9C-101B-9397-08002B2CF9AE}" pid="5" name="MediaServiceImageTags">
    <vt:lpwstr/>
  </property>
</Properties>
</file>